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6" r:id="rId3"/>
    <p:sldId id="258" r:id="rId4"/>
    <p:sldId id="259" r:id="rId5"/>
    <p:sldId id="260" r:id="rId6"/>
    <p:sldId id="261" r:id="rId7"/>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2" d="100"/>
          <a:sy n="72" d="100"/>
        </p:scale>
        <p:origin x="-37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iagrams/_rels/data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 Id="rId4" Type="http://schemas.openxmlformats.org/officeDocument/2006/relationships/image" Target="../media/image6.jpeg"/></Relationships>
</file>

<file path=ppt/diagrams/_rels/data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image" Target="../media/image6.jpeg"/><Relationship Id="rId4" Type="http://schemas.openxmlformats.org/officeDocument/2006/relationships/image" Target="../media/image3.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D2AAF2-D744-4547-AFD7-A2BA323C60A9}" type="doc">
      <dgm:prSet loTypeId="urn:microsoft.com/office/officeart/2005/8/layout/vProcess5" loCatId="process" qsTypeId="urn:microsoft.com/office/officeart/2005/8/quickstyle/simple1" qsCatId="simple" csTypeId="urn:microsoft.com/office/officeart/2005/8/colors/colorful1#1" csCatId="colorful" phldr="1"/>
      <dgm:spPr/>
      <dgm:t>
        <a:bodyPr/>
        <a:lstStyle/>
        <a:p>
          <a:endParaRPr lang="zh-TW" altLang="en-US"/>
        </a:p>
      </dgm:t>
    </dgm:pt>
    <dgm:pt modelId="{6EA7B38B-5789-4CF7-ABD8-E01F46D54D04}">
      <dgm:prSet phldrT="[文字]" custT="1"/>
      <dgm:spPr/>
      <dgm:t>
        <a:bodyPr/>
        <a:lstStyle/>
        <a:p>
          <a:r>
            <a:rPr lang="zh-TW" altLang="en-US" sz="2000" dirty="0" smtClean="0"/>
            <a:t>課程設計新時代來臨：校長於校外會議中聽見</a:t>
          </a:r>
          <a:r>
            <a:rPr lang="en-US" altLang="zh-TW" sz="2000" dirty="0" smtClean="0"/>
            <a:t>NEW</a:t>
          </a:r>
          <a:r>
            <a:rPr lang="zh-TW" altLang="en-US" sz="2000" dirty="0" smtClean="0"/>
            <a:t>課程設計概念，提撥經費購置</a:t>
          </a:r>
          <a:r>
            <a:rPr lang="en-US" altLang="zh-TW" sz="2000" dirty="0" err="1" smtClean="0"/>
            <a:t>UbD</a:t>
          </a:r>
          <a:r>
            <a:rPr lang="zh-TW" altLang="en-US" sz="2000" dirty="0" smtClean="0"/>
            <a:t>套書給各教學研究會認識</a:t>
          </a:r>
          <a:r>
            <a:rPr lang="en-US" altLang="zh-TW" sz="2000" dirty="0" err="1" smtClean="0"/>
            <a:t>UbD</a:t>
          </a:r>
          <a:endParaRPr lang="zh-TW" altLang="en-US" sz="2000" dirty="0"/>
        </a:p>
      </dgm:t>
    </dgm:pt>
    <dgm:pt modelId="{5EDF51C0-B002-40BF-81A2-AB01FC77FE29}" type="parTrans" cxnId="{BA9A4AC4-C1F8-4AD3-9DD6-B67B521C65E5}">
      <dgm:prSet/>
      <dgm:spPr/>
      <dgm:t>
        <a:bodyPr/>
        <a:lstStyle/>
        <a:p>
          <a:endParaRPr lang="zh-TW" altLang="en-US"/>
        </a:p>
      </dgm:t>
    </dgm:pt>
    <dgm:pt modelId="{AA2AAA23-19B9-48D0-BF82-D345EFE5E3AD}" type="sibTrans" cxnId="{BA9A4AC4-C1F8-4AD3-9DD6-B67B521C65E5}">
      <dgm:prSet/>
      <dgm:spPr/>
      <dgm:t>
        <a:bodyPr/>
        <a:lstStyle/>
        <a:p>
          <a:endParaRPr lang="zh-TW" altLang="en-US"/>
        </a:p>
      </dgm:t>
    </dgm:pt>
    <dgm:pt modelId="{BFB14136-80C9-4D4F-91B0-609A9D884ED3}">
      <dgm:prSet phldrT="[文字]" custT="1"/>
      <dgm:spPr/>
      <dgm:t>
        <a:bodyPr/>
        <a:lstStyle/>
        <a:p>
          <a:r>
            <a:rPr lang="zh-TW" sz="2000" dirty="0" smtClean="0"/>
            <a:t>校務會議</a:t>
          </a:r>
          <a:r>
            <a:rPr lang="zh-TW" altLang="en-US" sz="2000" dirty="0" smtClean="0"/>
            <a:t>進行</a:t>
          </a:r>
          <a:r>
            <a:rPr lang="en-US" sz="2000" dirty="0" err="1" smtClean="0"/>
            <a:t>UbD</a:t>
          </a:r>
          <a:r>
            <a:rPr lang="zh-TW" sz="2000" dirty="0" smtClean="0"/>
            <a:t>簡報</a:t>
          </a:r>
          <a:r>
            <a:rPr lang="zh-TW" altLang="en-US" sz="2000" dirty="0" smtClean="0"/>
            <a:t>介紹，並獲</a:t>
          </a:r>
          <a:r>
            <a:rPr lang="zh-TW" sz="2000" dirty="0" smtClean="0"/>
            <a:t>多位老師熱情迴響，為延續這份熱誠，決定組成「</a:t>
          </a:r>
          <a:r>
            <a:rPr lang="zh-TW" sz="2000" dirty="0" smtClean="0"/>
            <a:t>大直</a:t>
          </a:r>
          <a:r>
            <a:rPr lang="en-US" altLang="zh-TW" sz="2000" dirty="0" smtClean="0"/>
            <a:t>101</a:t>
          </a:r>
          <a:r>
            <a:rPr lang="zh-TW" sz="2000" dirty="0" smtClean="0"/>
            <a:t>卓</a:t>
          </a:r>
          <a:r>
            <a:rPr lang="zh-TW" sz="2000" dirty="0" smtClean="0"/>
            <a:t>「閱」</a:t>
          </a:r>
          <a:r>
            <a:rPr lang="en-US" sz="2000" dirty="0" smtClean="0"/>
            <a:t>111</a:t>
          </a:r>
          <a:r>
            <a:rPr lang="zh-TW" sz="2000" dirty="0" smtClean="0"/>
            <a:t>」教學團隊</a:t>
          </a:r>
          <a:endParaRPr lang="zh-TW" altLang="en-US" sz="2000" dirty="0"/>
        </a:p>
      </dgm:t>
    </dgm:pt>
    <dgm:pt modelId="{35DAF94E-0B77-4A03-812B-A2D9D8B3818F}" type="parTrans" cxnId="{F87B9F78-0410-4751-ABC4-08B14511ADCF}">
      <dgm:prSet/>
      <dgm:spPr/>
      <dgm:t>
        <a:bodyPr/>
        <a:lstStyle/>
        <a:p>
          <a:endParaRPr lang="zh-TW" altLang="en-US"/>
        </a:p>
      </dgm:t>
    </dgm:pt>
    <dgm:pt modelId="{6EFFD32D-4642-4E76-AAF0-27A582ADEE2B}" type="sibTrans" cxnId="{F87B9F78-0410-4751-ABC4-08B14511ADCF}">
      <dgm:prSet/>
      <dgm:spPr/>
      <dgm:t>
        <a:bodyPr/>
        <a:lstStyle/>
        <a:p>
          <a:endParaRPr lang="zh-TW" altLang="en-US"/>
        </a:p>
      </dgm:t>
    </dgm:pt>
    <dgm:pt modelId="{E7F6E4A6-C2F9-4BF3-B009-9CF3F3DF7545}">
      <dgm:prSet phldrT="[文字]" custT="1"/>
      <dgm:spPr/>
      <dgm:t>
        <a:bodyPr/>
        <a:lstStyle/>
        <a:p>
          <a:r>
            <a:rPr lang="zh-TW" sz="2000" dirty="0" smtClean="0"/>
            <a:t>以「一人一分享，一師一特色，一月一好書，一年一設計，一思一研究，一路一理想</a:t>
          </a:r>
          <a:r>
            <a:rPr lang="en-US" sz="2000" dirty="0" smtClean="0"/>
            <a:t>……</a:t>
          </a:r>
          <a:r>
            <a:rPr lang="zh-TW" sz="2000" dirty="0" smtClean="0"/>
            <a:t>」為目標</a:t>
          </a:r>
          <a:endParaRPr lang="zh-TW" altLang="en-US" sz="2000" dirty="0"/>
        </a:p>
      </dgm:t>
    </dgm:pt>
    <dgm:pt modelId="{778021ED-4469-4C92-BB2C-63D697CF9B35}" type="parTrans" cxnId="{673110CC-6B9C-4EDC-A4C8-D6B5B2AE872D}">
      <dgm:prSet/>
      <dgm:spPr/>
      <dgm:t>
        <a:bodyPr/>
        <a:lstStyle/>
        <a:p>
          <a:endParaRPr lang="zh-TW" altLang="en-US"/>
        </a:p>
      </dgm:t>
    </dgm:pt>
    <dgm:pt modelId="{7B3153EB-BA0B-4C4D-A287-809131308A86}" type="sibTrans" cxnId="{673110CC-6B9C-4EDC-A4C8-D6B5B2AE872D}">
      <dgm:prSet/>
      <dgm:spPr/>
      <dgm:t>
        <a:bodyPr/>
        <a:lstStyle/>
        <a:p>
          <a:endParaRPr lang="zh-TW" altLang="en-US"/>
        </a:p>
      </dgm:t>
    </dgm:pt>
    <dgm:pt modelId="{0C859C52-9390-48E8-9651-4E0889C7978D}">
      <dgm:prSet phldrT="[文字]" custT="1"/>
      <dgm:spPr/>
      <dgm:t>
        <a:bodyPr/>
        <a:lstStyle/>
        <a:p>
          <a:r>
            <a:rPr lang="zh-TW" altLang="en-US" sz="2000" dirty="0" smtClean="0"/>
            <a:t>時有閱讀分享、時有專家諮詢、時有思考研究、時有充電打氣、時有實作討論</a:t>
          </a:r>
          <a:endParaRPr lang="zh-TW" altLang="en-US" sz="2000" dirty="0"/>
        </a:p>
      </dgm:t>
    </dgm:pt>
    <dgm:pt modelId="{5468DC7A-961D-4F69-B8B4-F7CA9F40CBB4}" type="parTrans" cxnId="{8D06FE49-6993-4897-A096-953843642B5C}">
      <dgm:prSet/>
      <dgm:spPr/>
      <dgm:t>
        <a:bodyPr/>
        <a:lstStyle/>
        <a:p>
          <a:endParaRPr lang="zh-TW" altLang="en-US"/>
        </a:p>
      </dgm:t>
    </dgm:pt>
    <dgm:pt modelId="{E98A281F-922E-493C-8931-45EAAFB79224}" type="sibTrans" cxnId="{8D06FE49-6993-4897-A096-953843642B5C}">
      <dgm:prSet/>
      <dgm:spPr/>
      <dgm:t>
        <a:bodyPr/>
        <a:lstStyle/>
        <a:p>
          <a:endParaRPr lang="zh-TW" altLang="en-US"/>
        </a:p>
      </dgm:t>
    </dgm:pt>
    <dgm:pt modelId="{9AA95397-A9BF-430C-9D4B-F3E3EEB1843D}" type="pres">
      <dgm:prSet presAssocID="{E8D2AAF2-D744-4547-AFD7-A2BA323C60A9}" presName="outerComposite" presStyleCnt="0">
        <dgm:presLayoutVars>
          <dgm:chMax val="5"/>
          <dgm:dir/>
          <dgm:resizeHandles val="exact"/>
        </dgm:presLayoutVars>
      </dgm:prSet>
      <dgm:spPr/>
      <dgm:t>
        <a:bodyPr/>
        <a:lstStyle/>
        <a:p>
          <a:endParaRPr lang="zh-TW" altLang="en-US"/>
        </a:p>
      </dgm:t>
    </dgm:pt>
    <dgm:pt modelId="{A001009E-FF0C-40F1-BE7C-19CBE5E00893}" type="pres">
      <dgm:prSet presAssocID="{E8D2AAF2-D744-4547-AFD7-A2BA323C60A9}" presName="dummyMaxCanvas" presStyleCnt="0">
        <dgm:presLayoutVars/>
      </dgm:prSet>
      <dgm:spPr/>
    </dgm:pt>
    <dgm:pt modelId="{4AFAF017-69DD-46D5-8D59-0C1618B72F06}" type="pres">
      <dgm:prSet presAssocID="{E8D2AAF2-D744-4547-AFD7-A2BA323C60A9}" presName="FourNodes_1" presStyleLbl="node1" presStyleIdx="0" presStyleCnt="4">
        <dgm:presLayoutVars>
          <dgm:bulletEnabled val="1"/>
        </dgm:presLayoutVars>
      </dgm:prSet>
      <dgm:spPr/>
      <dgm:t>
        <a:bodyPr/>
        <a:lstStyle/>
        <a:p>
          <a:endParaRPr lang="zh-TW" altLang="en-US"/>
        </a:p>
      </dgm:t>
    </dgm:pt>
    <dgm:pt modelId="{FD46C37B-24CC-40B5-8E9A-8880FD94F60B}" type="pres">
      <dgm:prSet presAssocID="{E8D2AAF2-D744-4547-AFD7-A2BA323C60A9}" presName="FourNodes_2" presStyleLbl="node1" presStyleIdx="1" presStyleCnt="4">
        <dgm:presLayoutVars>
          <dgm:bulletEnabled val="1"/>
        </dgm:presLayoutVars>
      </dgm:prSet>
      <dgm:spPr/>
      <dgm:t>
        <a:bodyPr/>
        <a:lstStyle/>
        <a:p>
          <a:endParaRPr lang="zh-TW" altLang="en-US"/>
        </a:p>
      </dgm:t>
    </dgm:pt>
    <dgm:pt modelId="{00C81AE5-AA3C-4CEE-B74C-1A160DCCF1AD}" type="pres">
      <dgm:prSet presAssocID="{E8D2AAF2-D744-4547-AFD7-A2BA323C60A9}" presName="FourNodes_3" presStyleLbl="node1" presStyleIdx="2" presStyleCnt="4">
        <dgm:presLayoutVars>
          <dgm:bulletEnabled val="1"/>
        </dgm:presLayoutVars>
      </dgm:prSet>
      <dgm:spPr/>
      <dgm:t>
        <a:bodyPr/>
        <a:lstStyle/>
        <a:p>
          <a:endParaRPr lang="zh-TW" altLang="en-US"/>
        </a:p>
      </dgm:t>
    </dgm:pt>
    <dgm:pt modelId="{D92B5ADB-B814-4403-B513-69214829B243}" type="pres">
      <dgm:prSet presAssocID="{E8D2AAF2-D744-4547-AFD7-A2BA323C60A9}" presName="FourNodes_4" presStyleLbl="node1" presStyleIdx="3" presStyleCnt="4">
        <dgm:presLayoutVars>
          <dgm:bulletEnabled val="1"/>
        </dgm:presLayoutVars>
      </dgm:prSet>
      <dgm:spPr/>
      <dgm:t>
        <a:bodyPr/>
        <a:lstStyle/>
        <a:p>
          <a:endParaRPr lang="zh-TW" altLang="en-US"/>
        </a:p>
      </dgm:t>
    </dgm:pt>
    <dgm:pt modelId="{3416CB0E-3B47-49FE-AC06-4E176FEF3C2D}" type="pres">
      <dgm:prSet presAssocID="{E8D2AAF2-D744-4547-AFD7-A2BA323C60A9}" presName="FourConn_1-2" presStyleLbl="fgAccFollowNode1" presStyleIdx="0" presStyleCnt="3">
        <dgm:presLayoutVars>
          <dgm:bulletEnabled val="1"/>
        </dgm:presLayoutVars>
      </dgm:prSet>
      <dgm:spPr/>
      <dgm:t>
        <a:bodyPr/>
        <a:lstStyle/>
        <a:p>
          <a:endParaRPr lang="zh-TW" altLang="en-US"/>
        </a:p>
      </dgm:t>
    </dgm:pt>
    <dgm:pt modelId="{14CF056E-B460-47F3-9E4E-8C3995F4EF71}" type="pres">
      <dgm:prSet presAssocID="{E8D2AAF2-D744-4547-AFD7-A2BA323C60A9}" presName="FourConn_2-3" presStyleLbl="fgAccFollowNode1" presStyleIdx="1" presStyleCnt="3">
        <dgm:presLayoutVars>
          <dgm:bulletEnabled val="1"/>
        </dgm:presLayoutVars>
      </dgm:prSet>
      <dgm:spPr/>
      <dgm:t>
        <a:bodyPr/>
        <a:lstStyle/>
        <a:p>
          <a:endParaRPr lang="zh-TW" altLang="en-US"/>
        </a:p>
      </dgm:t>
    </dgm:pt>
    <dgm:pt modelId="{D21385E1-E0D2-4512-90E8-A7B01CC335B2}" type="pres">
      <dgm:prSet presAssocID="{E8D2AAF2-D744-4547-AFD7-A2BA323C60A9}" presName="FourConn_3-4" presStyleLbl="fgAccFollowNode1" presStyleIdx="2" presStyleCnt="3">
        <dgm:presLayoutVars>
          <dgm:bulletEnabled val="1"/>
        </dgm:presLayoutVars>
      </dgm:prSet>
      <dgm:spPr/>
      <dgm:t>
        <a:bodyPr/>
        <a:lstStyle/>
        <a:p>
          <a:endParaRPr lang="zh-TW" altLang="en-US"/>
        </a:p>
      </dgm:t>
    </dgm:pt>
    <dgm:pt modelId="{F3D30DA9-5A1D-447B-B26F-9833A0A9F7FF}" type="pres">
      <dgm:prSet presAssocID="{E8D2AAF2-D744-4547-AFD7-A2BA323C60A9}" presName="FourNodes_1_text" presStyleLbl="node1" presStyleIdx="3" presStyleCnt="4">
        <dgm:presLayoutVars>
          <dgm:bulletEnabled val="1"/>
        </dgm:presLayoutVars>
      </dgm:prSet>
      <dgm:spPr/>
      <dgm:t>
        <a:bodyPr/>
        <a:lstStyle/>
        <a:p>
          <a:endParaRPr lang="zh-TW" altLang="en-US"/>
        </a:p>
      </dgm:t>
    </dgm:pt>
    <dgm:pt modelId="{9F50B038-83F5-4468-B048-64F185A4221C}" type="pres">
      <dgm:prSet presAssocID="{E8D2AAF2-D744-4547-AFD7-A2BA323C60A9}" presName="FourNodes_2_text" presStyleLbl="node1" presStyleIdx="3" presStyleCnt="4">
        <dgm:presLayoutVars>
          <dgm:bulletEnabled val="1"/>
        </dgm:presLayoutVars>
      </dgm:prSet>
      <dgm:spPr/>
      <dgm:t>
        <a:bodyPr/>
        <a:lstStyle/>
        <a:p>
          <a:endParaRPr lang="zh-TW" altLang="en-US"/>
        </a:p>
      </dgm:t>
    </dgm:pt>
    <dgm:pt modelId="{DF18DE34-02A4-46F9-A713-46B7D6973BE4}" type="pres">
      <dgm:prSet presAssocID="{E8D2AAF2-D744-4547-AFD7-A2BA323C60A9}" presName="FourNodes_3_text" presStyleLbl="node1" presStyleIdx="3" presStyleCnt="4">
        <dgm:presLayoutVars>
          <dgm:bulletEnabled val="1"/>
        </dgm:presLayoutVars>
      </dgm:prSet>
      <dgm:spPr/>
      <dgm:t>
        <a:bodyPr/>
        <a:lstStyle/>
        <a:p>
          <a:endParaRPr lang="zh-TW" altLang="en-US"/>
        </a:p>
      </dgm:t>
    </dgm:pt>
    <dgm:pt modelId="{E172084E-701F-4741-A77B-EF46AF8A9D98}" type="pres">
      <dgm:prSet presAssocID="{E8D2AAF2-D744-4547-AFD7-A2BA323C60A9}" presName="FourNodes_4_text" presStyleLbl="node1" presStyleIdx="3" presStyleCnt="4">
        <dgm:presLayoutVars>
          <dgm:bulletEnabled val="1"/>
        </dgm:presLayoutVars>
      </dgm:prSet>
      <dgm:spPr/>
      <dgm:t>
        <a:bodyPr/>
        <a:lstStyle/>
        <a:p>
          <a:endParaRPr lang="zh-TW" altLang="en-US"/>
        </a:p>
      </dgm:t>
    </dgm:pt>
  </dgm:ptLst>
  <dgm:cxnLst>
    <dgm:cxn modelId="{E835F4F2-2E41-44D0-9D5A-BD4EF6839117}" type="presOf" srcId="{0C859C52-9390-48E8-9651-4E0889C7978D}" destId="{E172084E-701F-4741-A77B-EF46AF8A9D98}" srcOrd="1" destOrd="0" presId="urn:microsoft.com/office/officeart/2005/8/layout/vProcess5"/>
    <dgm:cxn modelId="{C9CFD181-1FBD-43F6-B2E9-EF0D04B5845C}" type="presOf" srcId="{6EA7B38B-5789-4CF7-ABD8-E01F46D54D04}" destId="{F3D30DA9-5A1D-447B-B26F-9833A0A9F7FF}" srcOrd="1" destOrd="0" presId="urn:microsoft.com/office/officeart/2005/8/layout/vProcess5"/>
    <dgm:cxn modelId="{9A6A376C-D4AF-4060-B538-92773BC93431}" type="presOf" srcId="{AA2AAA23-19B9-48D0-BF82-D345EFE5E3AD}" destId="{3416CB0E-3B47-49FE-AC06-4E176FEF3C2D}" srcOrd="0" destOrd="0" presId="urn:microsoft.com/office/officeart/2005/8/layout/vProcess5"/>
    <dgm:cxn modelId="{8D06FE49-6993-4897-A096-953843642B5C}" srcId="{E8D2AAF2-D744-4547-AFD7-A2BA323C60A9}" destId="{0C859C52-9390-48E8-9651-4E0889C7978D}" srcOrd="3" destOrd="0" parTransId="{5468DC7A-961D-4F69-B8B4-F7CA9F40CBB4}" sibTransId="{E98A281F-922E-493C-8931-45EAAFB79224}"/>
    <dgm:cxn modelId="{CD641630-482A-4548-B37A-3D0B158DDB72}" type="presOf" srcId="{E7F6E4A6-C2F9-4BF3-B009-9CF3F3DF7545}" destId="{00C81AE5-AA3C-4CEE-B74C-1A160DCCF1AD}" srcOrd="0" destOrd="0" presId="urn:microsoft.com/office/officeart/2005/8/layout/vProcess5"/>
    <dgm:cxn modelId="{98220E31-EEEF-4A5C-85BE-63E5903645FD}" type="presOf" srcId="{BFB14136-80C9-4D4F-91B0-609A9D884ED3}" destId="{FD46C37B-24CC-40B5-8E9A-8880FD94F60B}" srcOrd="0" destOrd="0" presId="urn:microsoft.com/office/officeart/2005/8/layout/vProcess5"/>
    <dgm:cxn modelId="{673110CC-6B9C-4EDC-A4C8-D6B5B2AE872D}" srcId="{E8D2AAF2-D744-4547-AFD7-A2BA323C60A9}" destId="{E7F6E4A6-C2F9-4BF3-B009-9CF3F3DF7545}" srcOrd="2" destOrd="0" parTransId="{778021ED-4469-4C92-BB2C-63D697CF9B35}" sibTransId="{7B3153EB-BA0B-4C4D-A287-809131308A86}"/>
    <dgm:cxn modelId="{60B6207E-12B1-4417-A1BA-DD10AB7F0751}" type="presOf" srcId="{0C859C52-9390-48E8-9651-4E0889C7978D}" destId="{D92B5ADB-B814-4403-B513-69214829B243}" srcOrd="0" destOrd="0" presId="urn:microsoft.com/office/officeart/2005/8/layout/vProcess5"/>
    <dgm:cxn modelId="{3A7AA5CD-2626-43EA-89E3-91DC511C6A98}" type="presOf" srcId="{6EA7B38B-5789-4CF7-ABD8-E01F46D54D04}" destId="{4AFAF017-69DD-46D5-8D59-0C1618B72F06}" srcOrd="0" destOrd="0" presId="urn:microsoft.com/office/officeart/2005/8/layout/vProcess5"/>
    <dgm:cxn modelId="{F87B9F78-0410-4751-ABC4-08B14511ADCF}" srcId="{E8D2AAF2-D744-4547-AFD7-A2BA323C60A9}" destId="{BFB14136-80C9-4D4F-91B0-609A9D884ED3}" srcOrd="1" destOrd="0" parTransId="{35DAF94E-0B77-4A03-812B-A2D9D8B3818F}" sibTransId="{6EFFD32D-4642-4E76-AAF0-27A582ADEE2B}"/>
    <dgm:cxn modelId="{9C9E3976-619E-4CE9-9CAF-041729511AF3}" type="presOf" srcId="{E7F6E4A6-C2F9-4BF3-B009-9CF3F3DF7545}" destId="{DF18DE34-02A4-46F9-A713-46B7D6973BE4}" srcOrd="1" destOrd="0" presId="urn:microsoft.com/office/officeart/2005/8/layout/vProcess5"/>
    <dgm:cxn modelId="{0E906116-98B2-4243-96BE-40DFE009E2B1}" type="presOf" srcId="{E8D2AAF2-D744-4547-AFD7-A2BA323C60A9}" destId="{9AA95397-A9BF-430C-9D4B-F3E3EEB1843D}" srcOrd="0" destOrd="0" presId="urn:microsoft.com/office/officeart/2005/8/layout/vProcess5"/>
    <dgm:cxn modelId="{BA9A4AC4-C1F8-4AD3-9DD6-B67B521C65E5}" srcId="{E8D2AAF2-D744-4547-AFD7-A2BA323C60A9}" destId="{6EA7B38B-5789-4CF7-ABD8-E01F46D54D04}" srcOrd="0" destOrd="0" parTransId="{5EDF51C0-B002-40BF-81A2-AB01FC77FE29}" sibTransId="{AA2AAA23-19B9-48D0-BF82-D345EFE5E3AD}"/>
    <dgm:cxn modelId="{54D78AD2-DCFB-490D-97BC-30528C8A82D0}" type="presOf" srcId="{7B3153EB-BA0B-4C4D-A287-809131308A86}" destId="{D21385E1-E0D2-4512-90E8-A7B01CC335B2}" srcOrd="0" destOrd="0" presId="urn:microsoft.com/office/officeart/2005/8/layout/vProcess5"/>
    <dgm:cxn modelId="{26343977-04E3-4F0A-840F-811559B258E6}" type="presOf" srcId="{BFB14136-80C9-4D4F-91B0-609A9D884ED3}" destId="{9F50B038-83F5-4468-B048-64F185A4221C}" srcOrd="1" destOrd="0" presId="urn:microsoft.com/office/officeart/2005/8/layout/vProcess5"/>
    <dgm:cxn modelId="{35EED341-FB1E-4BF0-A47E-C5B13E6AC63C}" type="presOf" srcId="{6EFFD32D-4642-4E76-AAF0-27A582ADEE2B}" destId="{14CF056E-B460-47F3-9E4E-8C3995F4EF71}" srcOrd="0" destOrd="0" presId="urn:microsoft.com/office/officeart/2005/8/layout/vProcess5"/>
    <dgm:cxn modelId="{100C1DC9-B57E-44B4-9F72-6270D936DA06}" type="presParOf" srcId="{9AA95397-A9BF-430C-9D4B-F3E3EEB1843D}" destId="{A001009E-FF0C-40F1-BE7C-19CBE5E00893}" srcOrd="0" destOrd="0" presId="urn:microsoft.com/office/officeart/2005/8/layout/vProcess5"/>
    <dgm:cxn modelId="{780423F9-2AD2-4368-A610-55ECA4604319}" type="presParOf" srcId="{9AA95397-A9BF-430C-9D4B-F3E3EEB1843D}" destId="{4AFAF017-69DD-46D5-8D59-0C1618B72F06}" srcOrd="1" destOrd="0" presId="urn:microsoft.com/office/officeart/2005/8/layout/vProcess5"/>
    <dgm:cxn modelId="{5E88A10F-DC40-4135-9266-B2F1F2BF7143}" type="presParOf" srcId="{9AA95397-A9BF-430C-9D4B-F3E3EEB1843D}" destId="{FD46C37B-24CC-40B5-8E9A-8880FD94F60B}" srcOrd="2" destOrd="0" presId="urn:microsoft.com/office/officeart/2005/8/layout/vProcess5"/>
    <dgm:cxn modelId="{92DD2E8A-3DDE-4781-8E3D-BF14943A728D}" type="presParOf" srcId="{9AA95397-A9BF-430C-9D4B-F3E3EEB1843D}" destId="{00C81AE5-AA3C-4CEE-B74C-1A160DCCF1AD}" srcOrd="3" destOrd="0" presId="urn:microsoft.com/office/officeart/2005/8/layout/vProcess5"/>
    <dgm:cxn modelId="{4422B6D5-4C70-4BD9-9FC2-FEBF0219BB4F}" type="presParOf" srcId="{9AA95397-A9BF-430C-9D4B-F3E3EEB1843D}" destId="{D92B5ADB-B814-4403-B513-69214829B243}" srcOrd="4" destOrd="0" presId="urn:microsoft.com/office/officeart/2005/8/layout/vProcess5"/>
    <dgm:cxn modelId="{D8991175-A459-44EE-8C2E-09E3DF1BF677}" type="presParOf" srcId="{9AA95397-A9BF-430C-9D4B-F3E3EEB1843D}" destId="{3416CB0E-3B47-49FE-AC06-4E176FEF3C2D}" srcOrd="5" destOrd="0" presId="urn:microsoft.com/office/officeart/2005/8/layout/vProcess5"/>
    <dgm:cxn modelId="{45AE25F5-2127-4AF6-8C8B-D953D81BA1F6}" type="presParOf" srcId="{9AA95397-A9BF-430C-9D4B-F3E3EEB1843D}" destId="{14CF056E-B460-47F3-9E4E-8C3995F4EF71}" srcOrd="6" destOrd="0" presId="urn:microsoft.com/office/officeart/2005/8/layout/vProcess5"/>
    <dgm:cxn modelId="{A23A03EC-39B7-496B-8ABC-6D38D4ED5B74}" type="presParOf" srcId="{9AA95397-A9BF-430C-9D4B-F3E3EEB1843D}" destId="{D21385E1-E0D2-4512-90E8-A7B01CC335B2}" srcOrd="7" destOrd="0" presId="urn:microsoft.com/office/officeart/2005/8/layout/vProcess5"/>
    <dgm:cxn modelId="{35923F06-584B-4775-9AE2-F8F88EA90180}" type="presParOf" srcId="{9AA95397-A9BF-430C-9D4B-F3E3EEB1843D}" destId="{F3D30DA9-5A1D-447B-B26F-9833A0A9F7FF}" srcOrd="8" destOrd="0" presId="urn:microsoft.com/office/officeart/2005/8/layout/vProcess5"/>
    <dgm:cxn modelId="{462CBC39-7F09-41C5-B0FA-057F260784C5}" type="presParOf" srcId="{9AA95397-A9BF-430C-9D4B-F3E3EEB1843D}" destId="{9F50B038-83F5-4468-B048-64F185A4221C}" srcOrd="9" destOrd="0" presId="urn:microsoft.com/office/officeart/2005/8/layout/vProcess5"/>
    <dgm:cxn modelId="{7081B3B1-27EC-4600-B4F1-B1D29B48FF0C}" type="presParOf" srcId="{9AA95397-A9BF-430C-9D4B-F3E3EEB1843D}" destId="{DF18DE34-02A4-46F9-A713-46B7D6973BE4}" srcOrd="10" destOrd="0" presId="urn:microsoft.com/office/officeart/2005/8/layout/vProcess5"/>
    <dgm:cxn modelId="{C45CAB9D-1C19-402A-8127-FBE6B99E1A1B}" type="presParOf" srcId="{9AA95397-A9BF-430C-9D4B-F3E3EEB1843D}" destId="{E172084E-701F-4741-A77B-EF46AF8A9D9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1C16A-9592-4437-BE6F-11035ED0A3A3}" type="doc">
      <dgm:prSet loTypeId="urn:microsoft.com/office/officeart/2005/8/layout/vList5" loCatId="list" qsTypeId="urn:microsoft.com/office/officeart/2005/8/quickstyle/simple3" qsCatId="simple" csTypeId="urn:microsoft.com/office/officeart/2005/8/colors/colorful5" csCatId="colorful" phldr="1"/>
      <dgm:spPr/>
      <dgm:t>
        <a:bodyPr/>
        <a:lstStyle/>
        <a:p>
          <a:endParaRPr lang="zh-TW" altLang="en-US"/>
        </a:p>
      </dgm:t>
    </dgm:pt>
    <dgm:pt modelId="{E5142295-9430-45AE-9555-596EFABFA83C}">
      <dgm:prSet phldrT="[文字]" custT="1"/>
      <dgm:spPr/>
      <dgm:t>
        <a:bodyPr/>
        <a:lstStyle/>
        <a:p>
          <a:r>
            <a:rPr lang="zh-TW" altLang="en-US" sz="1600" dirty="0" smtClean="0">
              <a:latin typeface="微軟正黑體" pitchFamily="34" charset="-120"/>
              <a:ea typeface="微軟正黑體" pitchFamily="34" charset="-120"/>
            </a:rPr>
            <a:t>主題一：</a:t>
          </a:r>
          <a:endParaRPr lang="en-US" altLang="zh-TW" sz="1600" dirty="0" smtClean="0">
            <a:latin typeface="微軟正黑體" pitchFamily="34" charset="-120"/>
            <a:ea typeface="微軟正黑體" pitchFamily="34" charset="-120"/>
          </a:endParaRPr>
        </a:p>
        <a:p>
          <a:r>
            <a:rPr lang="zh-TW" altLang="en-US" sz="1600" dirty="0" smtClean="0">
              <a:latin typeface="微軟正黑體" pitchFamily="34" charset="-120"/>
              <a:ea typeface="微軟正黑體" pitchFamily="34" charset="-120"/>
            </a:rPr>
            <a:t>重理解的課程設計，如何理解？</a:t>
          </a:r>
          <a:endParaRPr lang="zh-TW" altLang="en-US" sz="1600" dirty="0">
            <a:latin typeface="微軟正黑體" pitchFamily="34" charset="-120"/>
            <a:ea typeface="微軟正黑體" pitchFamily="34" charset="-120"/>
          </a:endParaRPr>
        </a:p>
      </dgm:t>
    </dgm:pt>
    <dgm:pt modelId="{1D6F9636-CA85-439C-8474-A0E626C94EE3}" type="parTrans" cxnId="{CCEAC65E-D612-49C1-9B93-B036D8661D57}">
      <dgm:prSet/>
      <dgm:spPr/>
      <dgm:t>
        <a:bodyPr/>
        <a:lstStyle/>
        <a:p>
          <a:endParaRPr lang="zh-TW" altLang="en-US"/>
        </a:p>
      </dgm:t>
    </dgm:pt>
    <dgm:pt modelId="{289F41F5-F30B-47AF-A14C-FCB6726D20E5}" type="sibTrans" cxnId="{CCEAC65E-D612-49C1-9B93-B036D8661D57}">
      <dgm:prSet/>
      <dgm:spPr/>
      <dgm:t>
        <a:bodyPr/>
        <a:lstStyle/>
        <a:p>
          <a:endParaRPr lang="zh-TW" altLang="en-US"/>
        </a:p>
      </dgm:t>
    </dgm:pt>
    <dgm:pt modelId="{1C29D20A-9FDE-4706-B38B-E1B6BE30B6D7}">
      <dgm:prSet phldrT="[文字]"/>
      <dgm:spPr/>
      <dgm:t>
        <a:bodyPr/>
        <a:lstStyle/>
        <a:p>
          <a:r>
            <a:rPr lang="zh-TW" altLang="en-US" dirty="0" smtClean="0">
              <a:latin typeface="標楷體" pitchFamily="65" charset="-120"/>
              <a:ea typeface="標楷體" pitchFamily="65" charset="-120"/>
            </a:rPr>
            <a:t>什麼是理解？理解為什麼是重要的教學目標，又如何知道學生已達成該目標？如何設計嚴謹又吸引人的課程，而這些課程的焦點放在理解，並且能夠在今日強調高利害測驗和標準本位的教育環境中改善學生的學習（摘自博客來）？</a:t>
          </a:r>
          <a:endParaRPr lang="zh-TW" altLang="en-US" dirty="0">
            <a:latin typeface="標楷體" pitchFamily="65" charset="-120"/>
            <a:ea typeface="標楷體" pitchFamily="65" charset="-120"/>
          </a:endParaRPr>
        </a:p>
      </dgm:t>
    </dgm:pt>
    <dgm:pt modelId="{84FB01BF-358C-4900-83FD-5CDC8867CB0A}" type="parTrans" cxnId="{8E5C3125-524A-429F-8338-34C4C4661161}">
      <dgm:prSet/>
      <dgm:spPr/>
      <dgm:t>
        <a:bodyPr/>
        <a:lstStyle/>
        <a:p>
          <a:endParaRPr lang="zh-TW" altLang="en-US"/>
        </a:p>
      </dgm:t>
    </dgm:pt>
    <dgm:pt modelId="{E52D0E42-1E00-4A2D-9399-A8832835A848}" type="sibTrans" cxnId="{8E5C3125-524A-429F-8338-34C4C4661161}">
      <dgm:prSet/>
      <dgm:spPr/>
      <dgm:t>
        <a:bodyPr/>
        <a:lstStyle/>
        <a:p>
          <a:endParaRPr lang="zh-TW" altLang="en-US"/>
        </a:p>
      </dgm:t>
    </dgm:pt>
    <dgm:pt modelId="{65811AB9-4AD3-4525-8DBB-8F6C555BAC43}">
      <dgm:prSet phldrT="[文字]"/>
      <dgm:spPr/>
      <dgm:t>
        <a:bodyPr/>
        <a:lstStyle/>
        <a:p>
          <a:r>
            <a:rPr lang="zh-TW" altLang="en-US" dirty="0" smtClean="0">
              <a:latin typeface="標楷體" pitchFamily="65" charset="-120"/>
              <a:ea typeface="標楷體" pitchFamily="65" charset="-120"/>
            </a:rPr>
            <a:t>讓關心教育的我們一同來理解「理解」吧！</a:t>
          </a:r>
          <a:endParaRPr lang="zh-TW" altLang="en-US" dirty="0">
            <a:latin typeface="標楷體" pitchFamily="65" charset="-120"/>
            <a:ea typeface="標楷體" pitchFamily="65" charset="-120"/>
          </a:endParaRPr>
        </a:p>
      </dgm:t>
    </dgm:pt>
    <dgm:pt modelId="{04FE3DF7-0DFD-4322-A7BE-C771ECB6C82B}" type="parTrans" cxnId="{1991674D-1D98-4F0A-BE35-EC0B9CF77EBF}">
      <dgm:prSet/>
      <dgm:spPr/>
      <dgm:t>
        <a:bodyPr/>
        <a:lstStyle/>
        <a:p>
          <a:endParaRPr lang="zh-TW" altLang="en-US"/>
        </a:p>
      </dgm:t>
    </dgm:pt>
    <dgm:pt modelId="{EC8A429D-DB81-471E-A4BF-484DDD824A6C}" type="sibTrans" cxnId="{1991674D-1D98-4F0A-BE35-EC0B9CF77EBF}">
      <dgm:prSet/>
      <dgm:spPr/>
      <dgm:t>
        <a:bodyPr/>
        <a:lstStyle/>
        <a:p>
          <a:endParaRPr lang="zh-TW" altLang="en-US"/>
        </a:p>
      </dgm:t>
    </dgm:pt>
    <dgm:pt modelId="{0536257E-852B-49E6-ADB3-3944D17AB1DC}">
      <dgm:prSet phldrT="[文字]" custT="1"/>
      <dgm:spPr/>
      <dgm:t>
        <a:bodyPr/>
        <a:lstStyle/>
        <a:p>
          <a:r>
            <a:rPr lang="zh-TW" altLang="en-US" sz="1600" dirty="0" smtClean="0">
              <a:latin typeface="微軟正黑體" pitchFamily="34" charset="-120"/>
              <a:ea typeface="微軟正黑體" pitchFamily="34" charset="-120"/>
            </a:rPr>
            <a:t>主題二：</a:t>
          </a:r>
          <a:endParaRPr lang="en-US" altLang="zh-TW" sz="1600" dirty="0" smtClean="0">
            <a:latin typeface="微軟正黑體" pitchFamily="34" charset="-120"/>
            <a:ea typeface="微軟正黑體" pitchFamily="34" charset="-120"/>
          </a:endParaRPr>
        </a:p>
        <a:p>
          <a:r>
            <a:rPr lang="zh-TW" altLang="en-US" sz="1600" dirty="0" smtClean="0">
              <a:latin typeface="微軟正黑體" pitchFamily="34" charset="-120"/>
              <a:ea typeface="微軟正黑體" pitchFamily="34" charset="-120"/>
            </a:rPr>
            <a:t>學習的革命</a:t>
          </a:r>
          <a:r>
            <a:rPr lang="zh-TW" altLang="en-US" sz="1600" dirty="0" smtClean="0">
              <a:latin typeface="微軟正黑體" pitchFamily="34" charset="-120"/>
              <a:ea typeface="微軟正黑體" pitchFamily="34" charset="-120"/>
            </a:rPr>
            <a:t>，如何</a:t>
          </a:r>
          <a:r>
            <a:rPr lang="zh-TW" altLang="en-US" sz="1600" dirty="0" smtClean="0">
              <a:latin typeface="微軟正黑體" pitchFamily="34" charset="-120"/>
              <a:ea typeface="微軟正黑體" pitchFamily="34" charset="-120"/>
            </a:rPr>
            <a:t>進行</a:t>
          </a:r>
          <a:r>
            <a:rPr lang="zh-TW" altLang="en-US" sz="1200" dirty="0" smtClean="0">
              <a:latin typeface="微軟正黑體" pitchFamily="34" charset="-120"/>
              <a:ea typeface="微軟正黑體" pitchFamily="34" charset="-120"/>
            </a:rPr>
            <a:t>？</a:t>
          </a:r>
        </a:p>
      </dgm:t>
    </dgm:pt>
    <dgm:pt modelId="{0EBA6615-4E7E-4700-90CA-3B91186842AF}" type="parTrans" cxnId="{B0E4E7C6-BDC7-413D-BDCA-22D2BCA50357}">
      <dgm:prSet/>
      <dgm:spPr/>
      <dgm:t>
        <a:bodyPr/>
        <a:lstStyle/>
        <a:p>
          <a:endParaRPr lang="zh-TW" altLang="en-US"/>
        </a:p>
      </dgm:t>
    </dgm:pt>
    <dgm:pt modelId="{3D51DF27-D2B4-4A9C-837E-0DD2E36E72F6}" type="sibTrans" cxnId="{B0E4E7C6-BDC7-413D-BDCA-22D2BCA50357}">
      <dgm:prSet/>
      <dgm:spPr/>
      <dgm:t>
        <a:bodyPr/>
        <a:lstStyle/>
        <a:p>
          <a:endParaRPr lang="zh-TW" altLang="en-US"/>
        </a:p>
      </dgm:t>
    </dgm:pt>
    <dgm:pt modelId="{A6F1B475-96E5-4D60-B9BA-7A6AD152F942}">
      <dgm:prSet phldrT="[文字]"/>
      <dgm:spPr/>
      <dgm:t>
        <a:bodyPr/>
        <a:lstStyle/>
        <a:p>
          <a:r>
            <a:rPr lang="zh-TW" altLang="en-US" dirty="0" smtClean="0">
              <a:latin typeface="標楷體" pitchFamily="65" charset="-120"/>
              <a:ea typeface="標楷體" pitchFamily="65" charset="-120"/>
            </a:rPr>
            <a:t>針對日本孩子「從學習中逃走」等現象，東京大學教育學博士佐藤學教授提出「學習共同體」教育改革，除了日本超過</a:t>
          </a:r>
          <a:r>
            <a:rPr lang="en-US" altLang="zh-TW" dirty="0" smtClean="0">
              <a:latin typeface="標楷體" pitchFamily="65" charset="-120"/>
              <a:ea typeface="標楷體" pitchFamily="65" charset="-120"/>
            </a:rPr>
            <a:t>3,000</a:t>
          </a:r>
          <a:r>
            <a:rPr lang="zh-TW" altLang="en-US" dirty="0" smtClean="0">
              <a:latin typeface="標楷體" pitchFamily="65" charset="-120"/>
              <a:ea typeface="標楷體" pitchFamily="65" charset="-120"/>
            </a:rPr>
            <a:t>所中小學正在推動外，更擴散到韓國、中國、香港、 新加坡、印尼等地區，並陸續改革成功。 為什麼「學習共同體」的推動學校能締造出「奇蹟」似的成功（摘自天下）？</a:t>
          </a:r>
          <a:endParaRPr lang="zh-TW" altLang="en-US" dirty="0">
            <a:latin typeface="標楷體" pitchFamily="65" charset="-120"/>
            <a:ea typeface="標楷體" pitchFamily="65" charset="-120"/>
          </a:endParaRPr>
        </a:p>
      </dgm:t>
    </dgm:pt>
    <dgm:pt modelId="{51E8DFF0-E177-41C0-B788-2A1046740275}" type="parTrans" cxnId="{7D63636A-0EB1-48FE-9E91-0C0532C93CA8}">
      <dgm:prSet/>
      <dgm:spPr/>
      <dgm:t>
        <a:bodyPr/>
        <a:lstStyle/>
        <a:p>
          <a:endParaRPr lang="zh-TW" altLang="en-US"/>
        </a:p>
      </dgm:t>
    </dgm:pt>
    <dgm:pt modelId="{5E4BB744-7437-4693-A975-6ED58BFD2F4F}" type="sibTrans" cxnId="{7D63636A-0EB1-48FE-9E91-0C0532C93CA8}">
      <dgm:prSet/>
      <dgm:spPr/>
      <dgm:t>
        <a:bodyPr/>
        <a:lstStyle/>
        <a:p>
          <a:endParaRPr lang="zh-TW" altLang="en-US"/>
        </a:p>
      </dgm:t>
    </dgm:pt>
    <dgm:pt modelId="{C1296B45-F83C-4EB7-B421-DE7AE6BC5786}">
      <dgm:prSet phldrT="[文字]"/>
      <dgm:spPr/>
      <dgm:t>
        <a:bodyPr/>
        <a:lstStyle/>
        <a:p>
          <a:r>
            <a:rPr lang="zh-TW" altLang="en-US" dirty="0" smtClean="0">
              <a:latin typeface="標楷體" pitchFamily="65" charset="-120"/>
              <a:ea typeface="標楷體" pitchFamily="65" charset="-120"/>
            </a:rPr>
            <a:t>讓關心教育的我們一同來思考、討論與探索！</a:t>
          </a:r>
          <a:endParaRPr lang="zh-TW" altLang="en-US" dirty="0">
            <a:latin typeface="標楷體" pitchFamily="65" charset="-120"/>
            <a:ea typeface="標楷體" pitchFamily="65" charset="-120"/>
          </a:endParaRPr>
        </a:p>
      </dgm:t>
    </dgm:pt>
    <dgm:pt modelId="{32DE51BE-CD7C-4CCB-B3AF-68CF13BA7396}" type="parTrans" cxnId="{C1691DA2-D458-4EFA-99B8-8BC490FC1130}">
      <dgm:prSet/>
      <dgm:spPr/>
      <dgm:t>
        <a:bodyPr/>
        <a:lstStyle/>
        <a:p>
          <a:endParaRPr lang="zh-TW" altLang="en-US"/>
        </a:p>
      </dgm:t>
    </dgm:pt>
    <dgm:pt modelId="{26768E64-93FF-4C3A-A493-747369B29086}" type="sibTrans" cxnId="{C1691DA2-D458-4EFA-99B8-8BC490FC1130}">
      <dgm:prSet/>
      <dgm:spPr/>
      <dgm:t>
        <a:bodyPr/>
        <a:lstStyle/>
        <a:p>
          <a:endParaRPr lang="zh-TW" altLang="en-US"/>
        </a:p>
      </dgm:t>
    </dgm:pt>
    <dgm:pt modelId="{4F20AE6B-46F2-448B-8C33-C2EEE57FC960}">
      <dgm:prSet phldrT="[文字]" custT="1"/>
      <dgm:spPr/>
      <dgm:t>
        <a:bodyPr/>
        <a:lstStyle/>
        <a:p>
          <a:r>
            <a:rPr lang="zh-TW" altLang="en-US" sz="1600" dirty="0" smtClean="0">
              <a:latin typeface="微軟正黑體" pitchFamily="34" charset="-120"/>
              <a:ea typeface="微軟正黑體" pitchFamily="34" charset="-120"/>
            </a:rPr>
            <a:t>主題三：</a:t>
          </a:r>
          <a:endParaRPr lang="en-US" altLang="zh-TW" sz="1600" dirty="0" smtClean="0">
            <a:latin typeface="微軟正黑體" pitchFamily="34" charset="-120"/>
            <a:ea typeface="微軟正黑體" pitchFamily="34" charset="-120"/>
          </a:endParaRPr>
        </a:p>
        <a:p>
          <a:r>
            <a:rPr lang="zh-TW" altLang="en-US" sz="1600" dirty="0" smtClean="0">
              <a:latin typeface="微軟正黑體" pitchFamily="34" charset="-120"/>
              <a:ea typeface="微軟正黑體" pitchFamily="34" charset="-120"/>
            </a:rPr>
            <a:t>有效的教學策略，如何運作？</a:t>
          </a:r>
        </a:p>
      </dgm:t>
    </dgm:pt>
    <dgm:pt modelId="{A0ED6113-B9BF-4B05-BC67-FF08F97661DF}" type="parTrans" cxnId="{1CD31241-DAE6-4314-A417-280E09D1F47A}">
      <dgm:prSet/>
      <dgm:spPr/>
      <dgm:t>
        <a:bodyPr/>
        <a:lstStyle/>
        <a:p>
          <a:endParaRPr lang="zh-TW" altLang="en-US"/>
        </a:p>
      </dgm:t>
    </dgm:pt>
    <dgm:pt modelId="{B9AB9F40-F9E4-4072-A8AE-5CA567DDFAA2}" type="sibTrans" cxnId="{1CD31241-DAE6-4314-A417-280E09D1F47A}">
      <dgm:prSet/>
      <dgm:spPr/>
      <dgm:t>
        <a:bodyPr/>
        <a:lstStyle/>
        <a:p>
          <a:endParaRPr lang="zh-TW" altLang="en-US"/>
        </a:p>
      </dgm:t>
    </dgm:pt>
    <dgm:pt modelId="{BECF745A-59A8-444E-B16A-FD2F2870D75F}">
      <dgm:prSet phldrT="[文字]" custT="1"/>
      <dgm:spPr/>
      <dgm:t>
        <a:bodyPr/>
        <a:lstStyle/>
        <a:p>
          <a:r>
            <a:rPr lang="zh-TW" altLang="en-US" sz="1600" dirty="0" smtClean="0">
              <a:latin typeface="標楷體" pitchFamily="65" charset="-120"/>
              <a:ea typeface="標楷體" pitchFamily="65" charset="-120"/>
            </a:rPr>
            <a:t>教學是科學</a:t>
          </a:r>
          <a:r>
            <a:rPr lang="zh-TW" altLang="en-US" sz="1600" dirty="0" smtClean="0">
              <a:latin typeface="標楷體" pitchFamily="65" charset="-120"/>
              <a:ea typeface="標楷體" pitchFamily="65" charset="-120"/>
            </a:rPr>
            <a:t>，也是藝術。不論科學或藝術，都沒有一蹴可幾的捷徑。唯有不斷的嘗試與練習，才能摸清這門科學與藝術，因此，教學專業發展必然是一場不斷進行問題解決的過程（摘自國北教大黃永和教授）。</a:t>
          </a:r>
          <a:endParaRPr lang="zh-TW" altLang="en-US" sz="1600" dirty="0">
            <a:latin typeface="標楷體" pitchFamily="65" charset="-120"/>
            <a:ea typeface="標楷體" pitchFamily="65" charset="-120"/>
          </a:endParaRPr>
        </a:p>
      </dgm:t>
    </dgm:pt>
    <dgm:pt modelId="{CF451690-577C-4E48-B7E6-5A2BA3AC3548}" type="parTrans" cxnId="{AEBE44E0-3379-4E48-93C0-11C79703EDED}">
      <dgm:prSet/>
      <dgm:spPr/>
      <dgm:t>
        <a:bodyPr/>
        <a:lstStyle/>
        <a:p>
          <a:endParaRPr lang="zh-TW" altLang="en-US"/>
        </a:p>
      </dgm:t>
    </dgm:pt>
    <dgm:pt modelId="{CB5B4EE6-8599-405F-9B4A-928EE6901913}" type="sibTrans" cxnId="{AEBE44E0-3379-4E48-93C0-11C79703EDED}">
      <dgm:prSet/>
      <dgm:spPr/>
      <dgm:t>
        <a:bodyPr/>
        <a:lstStyle/>
        <a:p>
          <a:endParaRPr lang="zh-TW" altLang="en-US"/>
        </a:p>
      </dgm:t>
    </dgm:pt>
    <dgm:pt modelId="{40F817BF-93A3-4BA1-A45C-C3E552DDF781}">
      <dgm:prSet phldrT="[文字]" custT="1"/>
      <dgm:spPr/>
      <dgm:t>
        <a:bodyPr/>
        <a:lstStyle/>
        <a:p>
          <a:r>
            <a:rPr lang="zh-TW" altLang="en-US" sz="1600" dirty="0" smtClean="0">
              <a:latin typeface="標楷體" pitchFamily="65" charset="-120"/>
              <a:ea typeface="標楷體" pitchFamily="65" charset="-120"/>
            </a:rPr>
            <a:t>讓關心教育的我們一同來發現問題、研究問題和解決問題吧！</a:t>
          </a:r>
          <a:endParaRPr lang="zh-TW" altLang="en-US" sz="1600" dirty="0">
            <a:latin typeface="標楷體" pitchFamily="65" charset="-120"/>
            <a:ea typeface="標楷體" pitchFamily="65" charset="-120"/>
          </a:endParaRPr>
        </a:p>
      </dgm:t>
    </dgm:pt>
    <dgm:pt modelId="{E7E890AA-1F68-48BF-B6EA-5B18CAE06FF3}" type="parTrans" cxnId="{D21C00D4-FC20-4E09-BD15-5630184B2804}">
      <dgm:prSet/>
      <dgm:spPr/>
      <dgm:t>
        <a:bodyPr/>
        <a:lstStyle/>
        <a:p>
          <a:endParaRPr lang="zh-TW" altLang="en-US"/>
        </a:p>
      </dgm:t>
    </dgm:pt>
    <dgm:pt modelId="{0E0ACACE-4DD0-41BC-8CF3-28254054EA61}" type="sibTrans" cxnId="{D21C00D4-FC20-4E09-BD15-5630184B2804}">
      <dgm:prSet/>
      <dgm:spPr/>
      <dgm:t>
        <a:bodyPr/>
        <a:lstStyle/>
        <a:p>
          <a:endParaRPr lang="zh-TW" altLang="en-US"/>
        </a:p>
      </dgm:t>
    </dgm:pt>
    <dgm:pt modelId="{31ED0DC3-8BF8-4E5C-B680-5089A33F6BEF}">
      <dgm:prSet phldrT="[文字]" custT="1"/>
      <dgm:spPr/>
      <dgm:t>
        <a:bodyPr/>
        <a:lstStyle/>
        <a:p>
          <a:r>
            <a:rPr lang="zh-TW" altLang="en-US" sz="1600" dirty="0" smtClean="0">
              <a:latin typeface="微軟正黑體" pitchFamily="34" charset="-120"/>
              <a:ea typeface="微軟正黑體" pitchFamily="34" charset="-120"/>
            </a:rPr>
            <a:t>主題四：</a:t>
          </a:r>
          <a:endParaRPr lang="en-US" altLang="zh-TW" sz="1600" dirty="0" smtClean="0">
            <a:latin typeface="微軟正黑體" pitchFamily="34" charset="-120"/>
            <a:ea typeface="微軟正黑體" pitchFamily="34" charset="-120"/>
          </a:endParaRPr>
        </a:p>
        <a:p>
          <a:r>
            <a:rPr lang="zh-TW" altLang="en-US" sz="1600" dirty="0" smtClean="0">
              <a:latin typeface="微軟正黑體" pitchFamily="34" charset="-120"/>
              <a:ea typeface="微軟正黑體" pitchFamily="34" charset="-120"/>
            </a:rPr>
            <a:t>你我一起</a:t>
          </a:r>
          <a:r>
            <a:rPr lang="zh-TW" altLang="en-US" sz="1600" dirty="0" smtClean="0">
              <a:latin typeface="微軟正黑體" pitchFamily="34" charset="-120"/>
              <a:ea typeface="微軟正黑體" pitchFamily="34" charset="-120"/>
            </a:rPr>
            <a:t>創意發</a:t>
          </a:r>
          <a:r>
            <a:rPr lang="zh-TW" altLang="en-US" sz="1600" dirty="0" smtClean="0">
              <a:latin typeface="微軟正黑體" pitchFamily="34" charset="-120"/>
              <a:ea typeface="微軟正黑體" pitchFamily="34" charset="-120"/>
            </a:rPr>
            <a:t>想中</a:t>
          </a:r>
          <a:r>
            <a:rPr lang="en-US" altLang="zh-TW" sz="1600" dirty="0" smtClean="0">
              <a:latin typeface="微軟正黑體" pitchFamily="34" charset="-120"/>
              <a:ea typeface="微軟正黑體" pitchFamily="34" charset="-120"/>
            </a:rPr>
            <a:t>…</a:t>
          </a:r>
          <a:endParaRPr lang="zh-TW" altLang="en-US" sz="1600" dirty="0" smtClean="0">
            <a:latin typeface="微軟正黑體" pitchFamily="34" charset="-120"/>
            <a:ea typeface="微軟正黑體" pitchFamily="34" charset="-120"/>
          </a:endParaRPr>
        </a:p>
      </dgm:t>
    </dgm:pt>
    <dgm:pt modelId="{A9A394B4-7925-4E00-B244-2402565564FD}" type="parTrans" cxnId="{31117EFD-5E2D-4E63-B22E-88AC891112FF}">
      <dgm:prSet/>
      <dgm:spPr/>
      <dgm:t>
        <a:bodyPr/>
        <a:lstStyle/>
        <a:p>
          <a:endParaRPr lang="zh-TW" altLang="en-US"/>
        </a:p>
      </dgm:t>
    </dgm:pt>
    <dgm:pt modelId="{79966E2D-E05B-45B5-B318-F995C96B6CCD}" type="sibTrans" cxnId="{31117EFD-5E2D-4E63-B22E-88AC891112FF}">
      <dgm:prSet/>
      <dgm:spPr/>
      <dgm:t>
        <a:bodyPr/>
        <a:lstStyle/>
        <a:p>
          <a:endParaRPr lang="zh-TW" altLang="en-US"/>
        </a:p>
      </dgm:t>
    </dgm:pt>
    <dgm:pt modelId="{9FCBB110-6016-4924-93B3-43CAB81AB0B2}">
      <dgm:prSet phldrT="[文字]" custT="1"/>
      <dgm:spPr/>
      <dgm:t>
        <a:bodyPr/>
        <a:lstStyle/>
        <a:p>
          <a:r>
            <a:rPr lang="zh-TW" altLang="en-US" sz="1600" dirty="0" smtClean="0">
              <a:latin typeface="標楷體" pitchFamily="65" charset="-120"/>
              <a:ea typeface="標楷體" pitchFamily="65" charset="-120"/>
            </a:rPr>
            <a:t>揪團研習</a:t>
          </a:r>
          <a:r>
            <a:rPr lang="en-US" altLang="zh-TW" sz="1600" dirty="0" smtClean="0">
              <a:latin typeface="標楷體" pitchFamily="65" charset="-120"/>
              <a:ea typeface="標楷體" pitchFamily="65" charset="-120"/>
            </a:rPr>
            <a:t>……</a:t>
          </a:r>
          <a:endParaRPr lang="zh-TW" altLang="en-US" sz="1600" dirty="0">
            <a:latin typeface="標楷體" pitchFamily="65" charset="-120"/>
            <a:ea typeface="標楷體" pitchFamily="65" charset="-120"/>
          </a:endParaRPr>
        </a:p>
      </dgm:t>
    </dgm:pt>
    <dgm:pt modelId="{DE828161-7B56-4850-A0E8-75C07371DFDB}" type="parTrans" cxnId="{87963EF3-2824-4C43-9F73-6C90F587FDAC}">
      <dgm:prSet/>
      <dgm:spPr/>
      <dgm:t>
        <a:bodyPr/>
        <a:lstStyle/>
        <a:p>
          <a:endParaRPr lang="zh-TW" altLang="en-US"/>
        </a:p>
      </dgm:t>
    </dgm:pt>
    <dgm:pt modelId="{489E08FC-BF03-418B-AA5F-FCD641DF60E2}" type="sibTrans" cxnId="{87963EF3-2824-4C43-9F73-6C90F587FDAC}">
      <dgm:prSet/>
      <dgm:spPr/>
      <dgm:t>
        <a:bodyPr/>
        <a:lstStyle/>
        <a:p>
          <a:endParaRPr lang="zh-TW" altLang="en-US"/>
        </a:p>
      </dgm:t>
    </dgm:pt>
    <dgm:pt modelId="{1D9781F6-108C-4571-B56B-EFCEE224A7AF}" type="pres">
      <dgm:prSet presAssocID="{0741C16A-9592-4437-BE6F-11035ED0A3A3}" presName="Name0" presStyleCnt="0">
        <dgm:presLayoutVars>
          <dgm:dir/>
          <dgm:animLvl val="lvl"/>
          <dgm:resizeHandles val="exact"/>
        </dgm:presLayoutVars>
      </dgm:prSet>
      <dgm:spPr/>
      <dgm:t>
        <a:bodyPr/>
        <a:lstStyle/>
        <a:p>
          <a:endParaRPr lang="zh-TW" altLang="en-US"/>
        </a:p>
      </dgm:t>
    </dgm:pt>
    <dgm:pt modelId="{159DC679-3446-4A53-9C69-17AD655D9F63}" type="pres">
      <dgm:prSet presAssocID="{E5142295-9430-45AE-9555-596EFABFA83C}" presName="linNode" presStyleCnt="0"/>
      <dgm:spPr/>
    </dgm:pt>
    <dgm:pt modelId="{C279D40D-41C8-4507-91CD-621337A86FA6}" type="pres">
      <dgm:prSet presAssocID="{E5142295-9430-45AE-9555-596EFABFA83C}" presName="parentText" presStyleLbl="node1" presStyleIdx="0" presStyleCnt="4" custScaleX="63399">
        <dgm:presLayoutVars>
          <dgm:chMax val="1"/>
          <dgm:bulletEnabled val="1"/>
        </dgm:presLayoutVars>
      </dgm:prSet>
      <dgm:spPr/>
      <dgm:t>
        <a:bodyPr/>
        <a:lstStyle/>
        <a:p>
          <a:endParaRPr lang="zh-TW" altLang="en-US"/>
        </a:p>
      </dgm:t>
    </dgm:pt>
    <dgm:pt modelId="{EF7600D2-D3BE-4328-881E-F49C4748B9D2}" type="pres">
      <dgm:prSet presAssocID="{E5142295-9430-45AE-9555-596EFABFA83C}" presName="descendantText" presStyleLbl="alignAccFollowNode1" presStyleIdx="0" presStyleCnt="4" custScaleX="124326" custScaleY="118861">
        <dgm:presLayoutVars>
          <dgm:bulletEnabled val="1"/>
        </dgm:presLayoutVars>
      </dgm:prSet>
      <dgm:spPr/>
      <dgm:t>
        <a:bodyPr/>
        <a:lstStyle/>
        <a:p>
          <a:endParaRPr lang="zh-TW" altLang="en-US"/>
        </a:p>
      </dgm:t>
    </dgm:pt>
    <dgm:pt modelId="{2E4014B0-C5C2-4BF3-A72C-9149DD77B885}" type="pres">
      <dgm:prSet presAssocID="{289F41F5-F30B-47AF-A14C-FCB6726D20E5}" presName="sp" presStyleCnt="0"/>
      <dgm:spPr/>
    </dgm:pt>
    <dgm:pt modelId="{4C5D0CB3-5CB4-46BF-98F9-048E28A285F9}" type="pres">
      <dgm:prSet presAssocID="{0536257E-852B-49E6-ADB3-3944D17AB1DC}" presName="linNode" presStyleCnt="0"/>
      <dgm:spPr/>
    </dgm:pt>
    <dgm:pt modelId="{18BC9D7E-54C8-42D4-95E7-66A953B37509}" type="pres">
      <dgm:prSet presAssocID="{0536257E-852B-49E6-ADB3-3944D17AB1DC}" presName="parentText" presStyleLbl="node1" presStyleIdx="1" presStyleCnt="4" custScaleX="96209">
        <dgm:presLayoutVars>
          <dgm:chMax val="1"/>
          <dgm:bulletEnabled val="1"/>
        </dgm:presLayoutVars>
      </dgm:prSet>
      <dgm:spPr/>
      <dgm:t>
        <a:bodyPr/>
        <a:lstStyle/>
        <a:p>
          <a:endParaRPr lang="zh-TW" altLang="en-US"/>
        </a:p>
      </dgm:t>
    </dgm:pt>
    <dgm:pt modelId="{1F021CD8-5A14-493B-8224-D3044CCE143B}" type="pres">
      <dgm:prSet presAssocID="{0536257E-852B-49E6-ADB3-3944D17AB1DC}" presName="descendantText" presStyleLbl="alignAccFollowNode1" presStyleIdx="1" presStyleCnt="4" custScaleX="190260" custScaleY="132479">
        <dgm:presLayoutVars>
          <dgm:bulletEnabled val="1"/>
        </dgm:presLayoutVars>
      </dgm:prSet>
      <dgm:spPr/>
      <dgm:t>
        <a:bodyPr/>
        <a:lstStyle/>
        <a:p>
          <a:endParaRPr lang="zh-TW" altLang="en-US"/>
        </a:p>
      </dgm:t>
    </dgm:pt>
    <dgm:pt modelId="{733BCC3D-7960-40F6-917C-35A9E1F4FBD3}" type="pres">
      <dgm:prSet presAssocID="{3D51DF27-D2B4-4A9C-837E-0DD2E36E72F6}" presName="sp" presStyleCnt="0"/>
      <dgm:spPr/>
    </dgm:pt>
    <dgm:pt modelId="{3EE88AD6-25DE-40CB-AD3B-3FDF9C76D779}" type="pres">
      <dgm:prSet presAssocID="{4F20AE6B-46F2-448B-8C33-C2EEE57FC960}" presName="linNode" presStyleCnt="0"/>
      <dgm:spPr/>
    </dgm:pt>
    <dgm:pt modelId="{C2A62D21-210F-4904-9311-3FC277197A69}" type="pres">
      <dgm:prSet presAssocID="{4F20AE6B-46F2-448B-8C33-C2EEE57FC960}" presName="parentText" presStyleLbl="node1" presStyleIdx="2" presStyleCnt="4" custScaleX="62594">
        <dgm:presLayoutVars>
          <dgm:chMax val="1"/>
          <dgm:bulletEnabled val="1"/>
        </dgm:presLayoutVars>
      </dgm:prSet>
      <dgm:spPr/>
      <dgm:t>
        <a:bodyPr/>
        <a:lstStyle/>
        <a:p>
          <a:endParaRPr lang="zh-TW" altLang="en-US"/>
        </a:p>
      </dgm:t>
    </dgm:pt>
    <dgm:pt modelId="{533F578D-F3B9-47AB-AEBC-9B2520D884D8}" type="pres">
      <dgm:prSet presAssocID="{4F20AE6B-46F2-448B-8C33-C2EEE57FC960}" presName="descendantText" presStyleLbl="alignAccFollowNode1" presStyleIdx="2" presStyleCnt="4" custScaleX="127215" custScaleY="126846">
        <dgm:presLayoutVars>
          <dgm:bulletEnabled val="1"/>
        </dgm:presLayoutVars>
      </dgm:prSet>
      <dgm:spPr/>
      <dgm:t>
        <a:bodyPr/>
        <a:lstStyle/>
        <a:p>
          <a:endParaRPr lang="zh-TW" altLang="en-US"/>
        </a:p>
      </dgm:t>
    </dgm:pt>
    <dgm:pt modelId="{683A7E8D-CDBC-425A-B36B-DD29589E3AD9}" type="pres">
      <dgm:prSet presAssocID="{B9AB9F40-F9E4-4072-A8AE-5CA567DDFAA2}" presName="sp" presStyleCnt="0"/>
      <dgm:spPr/>
    </dgm:pt>
    <dgm:pt modelId="{0E26F093-7216-4E49-9D8E-B702F0CD219C}" type="pres">
      <dgm:prSet presAssocID="{31ED0DC3-8BF8-4E5C-B680-5089A33F6BEF}" presName="linNode" presStyleCnt="0"/>
      <dgm:spPr/>
    </dgm:pt>
    <dgm:pt modelId="{3DBCF427-C17A-4236-8F6D-F7ADFF9CD6B2}" type="pres">
      <dgm:prSet presAssocID="{31ED0DC3-8BF8-4E5C-B680-5089A33F6BEF}" presName="parentText" presStyleLbl="node1" presStyleIdx="3" presStyleCnt="4" custScaleX="63399" custScaleY="88529">
        <dgm:presLayoutVars>
          <dgm:chMax val="1"/>
          <dgm:bulletEnabled val="1"/>
        </dgm:presLayoutVars>
      </dgm:prSet>
      <dgm:spPr/>
      <dgm:t>
        <a:bodyPr/>
        <a:lstStyle/>
        <a:p>
          <a:endParaRPr lang="zh-TW" altLang="en-US"/>
        </a:p>
      </dgm:t>
    </dgm:pt>
    <dgm:pt modelId="{285C18F3-CD3B-476E-B522-8533F2205A39}" type="pres">
      <dgm:prSet presAssocID="{31ED0DC3-8BF8-4E5C-B680-5089A33F6BEF}" presName="descendantText" presStyleLbl="alignAccFollowNode1" presStyleIdx="3" presStyleCnt="4" custScaleX="126912" custScaleY="68108">
        <dgm:presLayoutVars>
          <dgm:bulletEnabled val="1"/>
        </dgm:presLayoutVars>
      </dgm:prSet>
      <dgm:spPr/>
      <dgm:t>
        <a:bodyPr/>
        <a:lstStyle/>
        <a:p>
          <a:endParaRPr lang="zh-TW" altLang="en-US"/>
        </a:p>
      </dgm:t>
    </dgm:pt>
  </dgm:ptLst>
  <dgm:cxnLst>
    <dgm:cxn modelId="{65CA1FC1-3152-47E0-AA62-6BCD70565E00}" type="presOf" srcId="{0741C16A-9592-4437-BE6F-11035ED0A3A3}" destId="{1D9781F6-108C-4571-B56B-EFCEE224A7AF}" srcOrd="0" destOrd="0" presId="urn:microsoft.com/office/officeart/2005/8/layout/vList5"/>
    <dgm:cxn modelId="{1CD31241-DAE6-4314-A417-280E09D1F47A}" srcId="{0741C16A-9592-4437-BE6F-11035ED0A3A3}" destId="{4F20AE6B-46F2-448B-8C33-C2EEE57FC960}" srcOrd="2" destOrd="0" parTransId="{A0ED6113-B9BF-4B05-BC67-FF08F97661DF}" sibTransId="{B9AB9F40-F9E4-4072-A8AE-5CA567DDFAA2}"/>
    <dgm:cxn modelId="{2E9CDFEF-8FEB-4364-9CCA-729CCB6ED318}" type="presOf" srcId="{31ED0DC3-8BF8-4E5C-B680-5089A33F6BEF}" destId="{3DBCF427-C17A-4236-8F6D-F7ADFF9CD6B2}" srcOrd="0" destOrd="0" presId="urn:microsoft.com/office/officeart/2005/8/layout/vList5"/>
    <dgm:cxn modelId="{97A1593D-5CAB-4432-A202-B8FC56AEB156}" type="presOf" srcId="{40F817BF-93A3-4BA1-A45C-C3E552DDF781}" destId="{533F578D-F3B9-47AB-AEBC-9B2520D884D8}" srcOrd="0" destOrd="1" presId="urn:microsoft.com/office/officeart/2005/8/layout/vList5"/>
    <dgm:cxn modelId="{C1691DA2-D458-4EFA-99B8-8BC490FC1130}" srcId="{0536257E-852B-49E6-ADB3-3944D17AB1DC}" destId="{C1296B45-F83C-4EB7-B421-DE7AE6BC5786}" srcOrd="1" destOrd="0" parTransId="{32DE51BE-CD7C-4CCB-B3AF-68CF13BA7396}" sibTransId="{26768E64-93FF-4C3A-A493-747369B29086}"/>
    <dgm:cxn modelId="{4D6F9B17-D1E0-4EFB-BBDA-99CA68ACDE08}" type="presOf" srcId="{A6F1B475-96E5-4D60-B9BA-7A6AD152F942}" destId="{1F021CD8-5A14-493B-8224-D3044CCE143B}" srcOrd="0" destOrd="0" presId="urn:microsoft.com/office/officeart/2005/8/layout/vList5"/>
    <dgm:cxn modelId="{B0E4E7C6-BDC7-413D-BDCA-22D2BCA50357}" srcId="{0741C16A-9592-4437-BE6F-11035ED0A3A3}" destId="{0536257E-852B-49E6-ADB3-3944D17AB1DC}" srcOrd="1" destOrd="0" parTransId="{0EBA6615-4E7E-4700-90CA-3B91186842AF}" sibTransId="{3D51DF27-D2B4-4A9C-837E-0DD2E36E72F6}"/>
    <dgm:cxn modelId="{AEBE44E0-3379-4E48-93C0-11C79703EDED}" srcId="{4F20AE6B-46F2-448B-8C33-C2EEE57FC960}" destId="{BECF745A-59A8-444E-B16A-FD2F2870D75F}" srcOrd="0" destOrd="0" parTransId="{CF451690-577C-4E48-B7E6-5A2BA3AC3548}" sibTransId="{CB5B4EE6-8599-405F-9B4A-928EE6901913}"/>
    <dgm:cxn modelId="{01EE617E-0C9D-414C-A4B3-0995F93F33FA}" type="presOf" srcId="{65811AB9-4AD3-4525-8DBB-8F6C555BAC43}" destId="{EF7600D2-D3BE-4328-881E-F49C4748B9D2}" srcOrd="0" destOrd="1" presId="urn:microsoft.com/office/officeart/2005/8/layout/vList5"/>
    <dgm:cxn modelId="{CAC5B2A8-06D3-422E-8EEE-3D99CA07D327}" type="presOf" srcId="{4F20AE6B-46F2-448B-8C33-C2EEE57FC960}" destId="{C2A62D21-210F-4904-9311-3FC277197A69}" srcOrd="0" destOrd="0" presId="urn:microsoft.com/office/officeart/2005/8/layout/vList5"/>
    <dgm:cxn modelId="{D21C00D4-FC20-4E09-BD15-5630184B2804}" srcId="{4F20AE6B-46F2-448B-8C33-C2EEE57FC960}" destId="{40F817BF-93A3-4BA1-A45C-C3E552DDF781}" srcOrd="1" destOrd="0" parTransId="{E7E890AA-1F68-48BF-B6EA-5B18CAE06FF3}" sibTransId="{0E0ACACE-4DD0-41BC-8CF3-28254054EA61}"/>
    <dgm:cxn modelId="{31117EFD-5E2D-4E63-B22E-88AC891112FF}" srcId="{0741C16A-9592-4437-BE6F-11035ED0A3A3}" destId="{31ED0DC3-8BF8-4E5C-B680-5089A33F6BEF}" srcOrd="3" destOrd="0" parTransId="{A9A394B4-7925-4E00-B244-2402565564FD}" sibTransId="{79966E2D-E05B-45B5-B318-F995C96B6CCD}"/>
    <dgm:cxn modelId="{C54ADCEE-E3DC-461D-92B0-49152BA2216C}" type="presOf" srcId="{C1296B45-F83C-4EB7-B421-DE7AE6BC5786}" destId="{1F021CD8-5A14-493B-8224-D3044CCE143B}" srcOrd="0" destOrd="1" presId="urn:microsoft.com/office/officeart/2005/8/layout/vList5"/>
    <dgm:cxn modelId="{FF904FE3-9E7C-41DC-992A-9C888C217065}" type="presOf" srcId="{0536257E-852B-49E6-ADB3-3944D17AB1DC}" destId="{18BC9D7E-54C8-42D4-95E7-66A953B37509}" srcOrd="0" destOrd="0" presId="urn:microsoft.com/office/officeart/2005/8/layout/vList5"/>
    <dgm:cxn modelId="{87963EF3-2824-4C43-9F73-6C90F587FDAC}" srcId="{31ED0DC3-8BF8-4E5C-B680-5089A33F6BEF}" destId="{9FCBB110-6016-4924-93B3-43CAB81AB0B2}" srcOrd="0" destOrd="0" parTransId="{DE828161-7B56-4850-A0E8-75C07371DFDB}" sibTransId="{489E08FC-BF03-418B-AA5F-FCD641DF60E2}"/>
    <dgm:cxn modelId="{8E5C3125-524A-429F-8338-34C4C4661161}" srcId="{E5142295-9430-45AE-9555-596EFABFA83C}" destId="{1C29D20A-9FDE-4706-B38B-E1B6BE30B6D7}" srcOrd="0" destOrd="0" parTransId="{84FB01BF-358C-4900-83FD-5CDC8867CB0A}" sibTransId="{E52D0E42-1E00-4A2D-9399-A8832835A848}"/>
    <dgm:cxn modelId="{859F0EE7-98E4-449E-BEAE-57C96855A43A}" type="presOf" srcId="{9FCBB110-6016-4924-93B3-43CAB81AB0B2}" destId="{285C18F3-CD3B-476E-B522-8533F2205A39}" srcOrd="0" destOrd="0" presId="urn:microsoft.com/office/officeart/2005/8/layout/vList5"/>
    <dgm:cxn modelId="{C77011DF-8EF5-47F0-90A0-91826F214821}" type="presOf" srcId="{BECF745A-59A8-444E-B16A-FD2F2870D75F}" destId="{533F578D-F3B9-47AB-AEBC-9B2520D884D8}" srcOrd="0" destOrd="0" presId="urn:microsoft.com/office/officeart/2005/8/layout/vList5"/>
    <dgm:cxn modelId="{CCEAC65E-D612-49C1-9B93-B036D8661D57}" srcId="{0741C16A-9592-4437-BE6F-11035ED0A3A3}" destId="{E5142295-9430-45AE-9555-596EFABFA83C}" srcOrd="0" destOrd="0" parTransId="{1D6F9636-CA85-439C-8474-A0E626C94EE3}" sibTransId="{289F41F5-F30B-47AF-A14C-FCB6726D20E5}"/>
    <dgm:cxn modelId="{7D63636A-0EB1-48FE-9E91-0C0532C93CA8}" srcId="{0536257E-852B-49E6-ADB3-3944D17AB1DC}" destId="{A6F1B475-96E5-4D60-B9BA-7A6AD152F942}" srcOrd="0" destOrd="0" parTransId="{51E8DFF0-E177-41C0-B788-2A1046740275}" sibTransId="{5E4BB744-7437-4693-A975-6ED58BFD2F4F}"/>
    <dgm:cxn modelId="{1991674D-1D98-4F0A-BE35-EC0B9CF77EBF}" srcId="{E5142295-9430-45AE-9555-596EFABFA83C}" destId="{65811AB9-4AD3-4525-8DBB-8F6C555BAC43}" srcOrd="1" destOrd="0" parTransId="{04FE3DF7-0DFD-4322-A7BE-C771ECB6C82B}" sibTransId="{EC8A429D-DB81-471E-A4BF-484DDD824A6C}"/>
    <dgm:cxn modelId="{FD6963CF-1F57-47A4-A477-F3BBAF60107B}" type="presOf" srcId="{E5142295-9430-45AE-9555-596EFABFA83C}" destId="{C279D40D-41C8-4507-91CD-621337A86FA6}" srcOrd="0" destOrd="0" presId="urn:microsoft.com/office/officeart/2005/8/layout/vList5"/>
    <dgm:cxn modelId="{982616F7-512D-4197-93BB-CFC00D36071A}" type="presOf" srcId="{1C29D20A-9FDE-4706-B38B-E1B6BE30B6D7}" destId="{EF7600D2-D3BE-4328-881E-F49C4748B9D2}" srcOrd="0" destOrd="0" presId="urn:microsoft.com/office/officeart/2005/8/layout/vList5"/>
    <dgm:cxn modelId="{11C87EDC-3E9B-4588-8194-9848F2C75ED2}" type="presParOf" srcId="{1D9781F6-108C-4571-B56B-EFCEE224A7AF}" destId="{159DC679-3446-4A53-9C69-17AD655D9F63}" srcOrd="0" destOrd="0" presId="urn:microsoft.com/office/officeart/2005/8/layout/vList5"/>
    <dgm:cxn modelId="{CD9CAA78-4132-469E-9A54-38FE383DF1EA}" type="presParOf" srcId="{159DC679-3446-4A53-9C69-17AD655D9F63}" destId="{C279D40D-41C8-4507-91CD-621337A86FA6}" srcOrd="0" destOrd="0" presId="urn:microsoft.com/office/officeart/2005/8/layout/vList5"/>
    <dgm:cxn modelId="{A5B389EA-53AD-4C1D-BB12-FED98E0ED0B1}" type="presParOf" srcId="{159DC679-3446-4A53-9C69-17AD655D9F63}" destId="{EF7600D2-D3BE-4328-881E-F49C4748B9D2}" srcOrd="1" destOrd="0" presId="urn:microsoft.com/office/officeart/2005/8/layout/vList5"/>
    <dgm:cxn modelId="{165103D9-6CDD-40FE-8E90-1630CB02124E}" type="presParOf" srcId="{1D9781F6-108C-4571-B56B-EFCEE224A7AF}" destId="{2E4014B0-C5C2-4BF3-A72C-9149DD77B885}" srcOrd="1" destOrd="0" presId="urn:microsoft.com/office/officeart/2005/8/layout/vList5"/>
    <dgm:cxn modelId="{B909B95D-F330-4454-9F8E-4E7234FED31E}" type="presParOf" srcId="{1D9781F6-108C-4571-B56B-EFCEE224A7AF}" destId="{4C5D0CB3-5CB4-46BF-98F9-048E28A285F9}" srcOrd="2" destOrd="0" presId="urn:microsoft.com/office/officeart/2005/8/layout/vList5"/>
    <dgm:cxn modelId="{397980CA-9BDB-4ED3-972B-43EAC18C8674}" type="presParOf" srcId="{4C5D0CB3-5CB4-46BF-98F9-048E28A285F9}" destId="{18BC9D7E-54C8-42D4-95E7-66A953B37509}" srcOrd="0" destOrd="0" presId="urn:microsoft.com/office/officeart/2005/8/layout/vList5"/>
    <dgm:cxn modelId="{9BC6C0E1-1750-453D-949E-E73817FBE2BF}" type="presParOf" srcId="{4C5D0CB3-5CB4-46BF-98F9-048E28A285F9}" destId="{1F021CD8-5A14-493B-8224-D3044CCE143B}" srcOrd="1" destOrd="0" presId="urn:microsoft.com/office/officeart/2005/8/layout/vList5"/>
    <dgm:cxn modelId="{5E9D68D7-F3FE-427C-8EC7-0B4953F9FEED}" type="presParOf" srcId="{1D9781F6-108C-4571-B56B-EFCEE224A7AF}" destId="{733BCC3D-7960-40F6-917C-35A9E1F4FBD3}" srcOrd="3" destOrd="0" presId="urn:microsoft.com/office/officeart/2005/8/layout/vList5"/>
    <dgm:cxn modelId="{D0CB40D7-C85E-4795-A6BE-D3FBD668E471}" type="presParOf" srcId="{1D9781F6-108C-4571-B56B-EFCEE224A7AF}" destId="{3EE88AD6-25DE-40CB-AD3B-3FDF9C76D779}" srcOrd="4" destOrd="0" presId="urn:microsoft.com/office/officeart/2005/8/layout/vList5"/>
    <dgm:cxn modelId="{17AB20FB-1261-43B8-9C35-5D6735E24757}" type="presParOf" srcId="{3EE88AD6-25DE-40CB-AD3B-3FDF9C76D779}" destId="{C2A62D21-210F-4904-9311-3FC277197A69}" srcOrd="0" destOrd="0" presId="urn:microsoft.com/office/officeart/2005/8/layout/vList5"/>
    <dgm:cxn modelId="{82411C50-A289-4472-B25C-BF4DA42163C5}" type="presParOf" srcId="{3EE88AD6-25DE-40CB-AD3B-3FDF9C76D779}" destId="{533F578D-F3B9-47AB-AEBC-9B2520D884D8}" srcOrd="1" destOrd="0" presId="urn:microsoft.com/office/officeart/2005/8/layout/vList5"/>
    <dgm:cxn modelId="{E8B71150-502B-4516-B3D7-92C8742EC4E6}" type="presParOf" srcId="{1D9781F6-108C-4571-B56B-EFCEE224A7AF}" destId="{683A7E8D-CDBC-425A-B36B-DD29589E3AD9}" srcOrd="5" destOrd="0" presId="urn:microsoft.com/office/officeart/2005/8/layout/vList5"/>
    <dgm:cxn modelId="{32F21FC5-DEB2-48C3-B48C-9F991A1C9779}" type="presParOf" srcId="{1D9781F6-108C-4571-B56B-EFCEE224A7AF}" destId="{0E26F093-7216-4E49-9D8E-B702F0CD219C}" srcOrd="6" destOrd="0" presId="urn:microsoft.com/office/officeart/2005/8/layout/vList5"/>
    <dgm:cxn modelId="{32DE4602-0709-4C1C-94BA-F4ADB1D27619}" type="presParOf" srcId="{0E26F093-7216-4E49-9D8E-B702F0CD219C}" destId="{3DBCF427-C17A-4236-8F6D-F7ADFF9CD6B2}" srcOrd="0" destOrd="0" presId="urn:microsoft.com/office/officeart/2005/8/layout/vList5"/>
    <dgm:cxn modelId="{435FC0C7-3CBB-409F-8FF4-72DFE20A9AF2}" type="presParOf" srcId="{0E26F093-7216-4E49-9D8E-B702F0CD219C}" destId="{285C18F3-CD3B-476E-B522-8533F2205A3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95A2BF-5CFA-4E4A-85A2-B34330A5198D}" type="doc">
      <dgm:prSet loTypeId="urn:microsoft.com/office/officeart/2005/8/layout/matrix3" loCatId="matrix" qsTypeId="urn:microsoft.com/office/officeart/2005/8/quickstyle/simple2" qsCatId="simple" csTypeId="urn:microsoft.com/office/officeart/2005/8/colors/colorful2" csCatId="colorful" phldr="1"/>
      <dgm:spPr/>
      <dgm:t>
        <a:bodyPr/>
        <a:lstStyle/>
        <a:p>
          <a:endParaRPr lang="zh-TW" altLang="en-US"/>
        </a:p>
      </dgm:t>
    </dgm:pt>
    <dgm:pt modelId="{5110FB1D-7B9F-44BF-9B8E-3EE0149B8146}">
      <dgm:prSet phldrT="[文字]" phldr="1"/>
      <dgm:spPr>
        <a:blipFill rotWithShape="0">
          <a:blip xmlns:r="http://schemas.openxmlformats.org/officeDocument/2006/relationships" r:embed="rId1"/>
          <a:stretch>
            <a:fillRect/>
          </a:stretch>
        </a:blipFill>
      </dgm:spPr>
      <dgm:t>
        <a:bodyPr/>
        <a:lstStyle/>
        <a:p>
          <a:endParaRPr lang="zh-TW" altLang="en-US" dirty="0"/>
        </a:p>
      </dgm:t>
    </dgm:pt>
    <dgm:pt modelId="{F5DB60E7-9038-45C2-A2D9-0B7CEB470C7E}" type="sibTrans" cxnId="{5CF604A9-BC03-4420-BA8A-95D4875EBC98}">
      <dgm:prSet/>
      <dgm:spPr/>
      <dgm:t>
        <a:bodyPr/>
        <a:lstStyle/>
        <a:p>
          <a:endParaRPr lang="zh-TW" altLang="en-US"/>
        </a:p>
      </dgm:t>
    </dgm:pt>
    <dgm:pt modelId="{A2A93DBA-42DF-420E-84D2-017AA3868AC3}" type="parTrans" cxnId="{5CF604A9-BC03-4420-BA8A-95D4875EBC98}">
      <dgm:prSet/>
      <dgm:spPr/>
      <dgm:t>
        <a:bodyPr/>
        <a:lstStyle/>
        <a:p>
          <a:endParaRPr lang="zh-TW" altLang="en-US"/>
        </a:p>
      </dgm:t>
    </dgm:pt>
    <dgm:pt modelId="{E2C8B31E-370C-4193-93C0-8A62D5502666}">
      <dgm:prSet phldrT="[文字]" phldr="1"/>
      <dgm:spPr>
        <a:blipFill rotWithShape="0">
          <a:blip xmlns:r="http://schemas.openxmlformats.org/officeDocument/2006/relationships" r:embed="rId2"/>
          <a:stretch>
            <a:fillRect/>
          </a:stretch>
        </a:blipFill>
      </dgm:spPr>
      <dgm:t>
        <a:bodyPr/>
        <a:lstStyle/>
        <a:p>
          <a:endParaRPr lang="zh-TW" altLang="en-US" dirty="0"/>
        </a:p>
      </dgm:t>
    </dgm:pt>
    <dgm:pt modelId="{65921E4D-E3DA-44E2-89EE-A5C9E86C705F}" type="sibTrans" cxnId="{87A51B3D-942B-4794-8553-6B66E77D1396}">
      <dgm:prSet/>
      <dgm:spPr/>
      <dgm:t>
        <a:bodyPr/>
        <a:lstStyle/>
        <a:p>
          <a:endParaRPr lang="zh-TW" altLang="en-US"/>
        </a:p>
      </dgm:t>
    </dgm:pt>
    <dgm:pt modelId="{F91536D0-6598-4BE9-AFDE-CEC7B3DC1963}" type="parTrans" cxnId="{87A51B3D-942B-4794-8553-6B66E77D1396}">
      <dgm:prSet/>
      <dgm:spPr/>
      <dgm:t>
        <a:bodyPr/>
        <a:lstStyle/>
        <a:p>
          <a:endParaRPr lang="zh-TW" altLang="en-US"/>
        </a:p>
      </dgm:t>
    </dgm:pt>
    <dgm:pt modelId="{DCD17A52-8827-40DF-8182-C38E5F2BE919}">
      <dgm:prSet phldrT="[文字]" phldr="1"/>
      <dgm:spPr>
        <a:blipFill rotWithShape="0">
          <a:blip xmlns:r="http://schemas.openxmlformats.org/officeDocument/2006/relationships" r:embed="rId3"/>
          <a:stretch>
            <a:fillRect/>
          </a:stretch>
        </a:blipFill>
      </dgm:spPr>
      <dgm:t>
        <a:bodyPr/>
        <a:lstStyle/>
        <a:p>
          <a:endParaRPr lang="zh-TW" altLang="en-US" dirty="0"/>
        </a:p>
      </dgm:t>
    </dgm:pt>
    <dgm:pt modelId="{A24F6D6C-53ED-465F-9DD8-F15BD0C0ECA3}" type="sibTrans" cxnId="{A600AE82-CFC4-43D5-B224-7DC12A4D88B0}">
      <dgm:prSet/>
      <dgm:spPr/>
      <dgm:t>
        <a:bodyPr/>
        <a:lstStyle/>
        <a:p>
          <a:endParaRPr lang="zh-TW" altLang="en-US"/>
        </a:p>
      </dgm:t>
    </dgm:pt>
    <dgm:pt modelId="{11A32024-B7B7-4AD0-9183-F87182FB7E1D}" type="parTrans" cxnId="{A600AE82-CFC4-43D5-B224-7DC12A4D88B0}">
      <dgm:prSet/>
      <dgm:spPr/>
      <dgm:t>
        <a:bodyPr/>
        <a:lstStyle/>
        <a:p>
          <a:endParaRPr lang="zh-TW" altLang="en-US"/>
        </a:p>
      </dgm:t>
    </dgm:pt>
    <dgm:pt modelId="{14C3FDC2-AAE7-40FF-9262-EA8D283E446D}">
      <dgm:prSet phldrT="[文字]"/>
      <dgm:spPr>
        <a:blipFill rotWithShape="0">
          <a:blip xmlns:r="http://schemas.openxmlformats.org/officeDocument/2006/relationships" r:embed="rId4"/>
          <a:stretch>
            <a:fillRect/>
          </a:stretch>
        </a:blipFill>
      </dgm:spPr>
      <dgm:t>
        <a:bodyPr/>
        <a:lstStyle/>
        <a:p>
          <a:endParaRPr lang="zh-TW" altLang="en-US" dirty="0"/>
        </a:p>
      </dgm:t>
    </dgm:pt>
    <dgm:pt modelId="{3D487279-879B-4FDA-ACE0-7E55ECED2729}" type="sibTrans" cxnId="{586E505F-A109-48F9-BE09-830B3CFE0B66}">
      <dgm:prSet/>
      <dgm:spPr/>
      <dgm:t>
        <a:bodyPr/>
        <a:lstStyle/>
        <a:p>
          <a:endParaRPr lang="zh-TW" altLang="en-US"/>
        </a:p>
      </dgm:t>
    </dgm:pt>
    <dgm:pt modelId="{584AB463-1E70-4E77-9CF2-E898D7A4A2EE}" type="parTrans" cxnId="{586E505F-A109-48F9-BE09-830B3CFE0B66}">
      <dgm:prSet/>
      <dgm:spPr/>
      <dgm:t>
        <a:bodyPr/>
        <a:lstStyle/>
        <a:p>
          <a:endParaRPr lang="zh-TW" altLang="en-US"/>
        </a:p>
      </dgm:t>
    </dgm:pt>
    <dgm:pt modelId="{B25E4DB1-F4B4-4FDF-8406-5EE6FFBE7A2C}" type="pres">
      <dgm:prSet presAssocID="{DB95A2BF-5CFA-4E4A-85A2-B34330A5198D}" presName="matrix" presStyleCnt="0">
        <dgm:presLayoutVars>
          <dgm:chMax val="1"/>
          <dgm:dir/>
          <dgm:resizeHandles val="exact"/>
        </dgm:presLayoutVars>
      </dgm:prSet>
      <dgm:spPr/>
      <dgm:t>
        <a:bodyPr/>
        <a:lstStyle/>
        <a:p>
          <a:endParaRPr lang="zh-TW" altLang="en-US"/>
        </a:p>
      </dgm:t>
    </dgm:pt>
    <dgm:pt modelId="{63464D30-F8D8-4A86-94D3-8678F33799E9}" type="pres">
      <dgm:prSet presAssocID="{DB95A2BF-5CFA-4E4A-85A2-B34330A5198D}" presName="diamond" presStyleLbl="bgShp" presStyleIdx="0" presStyleCnt="1" custScaleX="120748"/>
      <dgm:spPr/>
    </dgm:pt>
    <dgm:pt modelId="{0A2D3452-1F14-43F2-9EF2-60A720D9FD48}" type="pres">
      <dgm:prSet presAssocID="{DB95A2BF-5CFA-4E4A-85A2-B34330A5198D}" presName="quad1" presStyleLbl="node1" presStyleIdx="0" presStyleCnt="4" custScaleX="121151" custLinFactNeighborX="-10768">
        <dgm:presLayoutVars>
          <dgm:chMax val="0"/>
          <dgm:chPref val="0"/>
          <dgm:bulletEnabled val="1"/>
        </dgm:presLayoutVars>
      </dgm:prSet>
      <dgm:spPr/>
      <dgm:t>
        <a:bodyPr/>
        <a:lstStyle/>
        <a:p>
          <a:endParaRPr lang="zh-TW" altLang="en-US"/>
        </a:p>
      </dgm:t>
    </dgm:pt>
    <dgm:pt modelId="{64258F81-C4F1-4F32-9A90-60C09118820D}" type="pres">
      <dgm:prSet presAssocID="{DB95A2BF-5CFA-4E4A-85A2-B34330A5198D}" presName="quad2" presStyleLbl="node1" presStyleIdx="1" presStyleCnt="4" custScaleX="121151" custLinFactNeighborX="13461">
        <dgm:presLayoutVars>
          <dgm:chMax val="0"/>
          <dgm:chPref val="0"/>
          <dgm:bulletEnabled val="1"/>
        </dgm:presLayoutVars>
      </dgm:prSet>
      <dgm:spPr/>
      <dgm:t>
        <a:bodyPr/>
        <a:lstStyle/>
        <a:p>
          <a:endParaRPr lang="zh-TW" altLang="en-US"/>
        </a:p>
      </dgm:t>
    </dgm:pt>
    <dgm:pt modelId="{99263AA8-519D-427B-B774-C0D1F97FEE49}" type="pres">
      <dgm:prSet presAssocID="{DB95A2BF-5CFA-4E4A-85A2-B34330A5198D}" presName="quad3" presStyleLbl="node1" presStyleIdx="2" presStyleCnt="4" custScaleX="121151" custLinFactNeighborX="-10768">
        <dgm:presLayoutVars>
          <dgm:chMax val="0"/>
          <dgm:chPref val="0"/>
          <dgm:bulletEnabled val="1"/>
        </dgm:presLayoutVars>
      </dgm:prSet>
      <dgm:spPr/>
      <dgm:t>
        <a:bodyPr/>
        <a:lstStyle/>
        <a:p>
          <a:endParaRPr lang="zh-TW" altLang="en-US"/>
        </a:p>
      </dgm:t>
    </dgm:pt>
    <dgm:pt modelId="{CEDF3056-8405-4E74-9F7D-809BC0A8425F}" type="pres">
      <dgm:prSet presAssocID="{DB95A2BF-5CFA-4E4A-85A2-B34330A5198D}" presName="quad4" presStyleLbl="node1" presStyleIdx="3" presStyleCnt="4" custScaleX="121151" custLinFactNeighborX="13461">
        <dgm:presLayoutVars>
          <dgm:chMax val="0"/>
          <dgm:chPref val="0"/>
          <dgm:bulletEnabled val="1"/>
        </dgm:presLayoutVars>
      </dgm:prSet>
      <dgm:spPr/>
      <dgm:t>
        <a:bodyPr/>
        <a:lstStyle/>
        <a:p>
          <a:endParaRPr lang="zh-TW" altLang="en-US"/>
        </a:p>
      </dgm:t>
    </dgm:pt>
  </dgm:ptLst>
  <dgm:cxnLst>
    <dgm:cxn modelId="{586E505F-A109-48F9-BE09-830B3CFE0B66}" srcId="{DB95A2BF-5CFA-4E4A-85A2-B34330A5198D}" destId="{14C3FDC2-AAE7-40FF-9262-EA8D283E446D}" srcOrd="0" destOrd="0" parTransId="{584AB463-1E70-4E77-9CF2-E898D7A4A2EE}" sibTransId="{3D487279-879B-4FDA-ACE0-7E55ECED2729}"/>
    <dgm:cxn modelId="{99A23B00-370F-4F77-94F4-9F08EC9821BB}" type="presOf" srcId="{E2C8B31E-370C-4193-93C0-8A62D5502666}" destId="{99263AA8-519D-427B-B774-C0D1F97FEE49}" srcOrd="0" destOrd="0" presId="urn:microsoft.com/office/officeart/2005/8/layout/matrix3"/>
    <dgm:cxn modelId="{DF46F0D5-0C23-48AC-8960-311B2BEBBB3D}" type="presOf" srcId="{DCD17A52-8827-40DF-8182-C38E5F2BE919}" destId="{64258F81-C4F1-4F32-9A90-60C09118820D}" srcOrd="0" destOrd="0" presId="urn:microsoft.com/office/officeart/2005/8/layout/matrix3"/>
    <dgm:cxn modelId="{A877E731-BEC8-4A64-9ED1-2A78A4383C3D}" type="presOf" srcId="{5110FB1D-7B9F-44BF-9B8E-3EE0149B8146}" destId="{CEDF3056-8405-4E74-9F7D-809BC0A8425F}" srcOrd="0" destOrd="0" presId="urn:microsoft.com/office/officeart/2005/8/layout/matrix3"/>
    <dgm:cxn modelId="{A6F94AB4-952A-4BA2-9B65-3F2FC7C5BB53}" type="presOf" srcId="{DB95A2BF-5CFA-4E4A-85A2-B34330A5198D}" destId="{B25E4DB1-F4B4-4FDF-8406-5EE6FFBE7A2C}" srcOrd="0" destOrd="0" presId="urn:microsoft.com/office/officeart/2005/8/layout/matrix3"/>
    <dgm:cxn modelId="{60B69D85-25FA-4FDC-BF6E-DDB667300307}" type="presOf" srcId="{14C3FDC2-AAE7-40FF-9262-EA8D283E446D}" destId="{0A2D3452-1F14-43F2-9EF2-60A720D9FD48}" srcOrd="0" destOrd="0" presId="urn:microsoft.com/office/officeart/2005/8/layout/matrix3"/>
    <dgm:cxn modelId="{5CF604A9-BC03-4420-BA8A-95D4875EBC98}" srcId="{DB95A2BF-5CFA-4E4A-85A2-B34330A5198D}" destId="{5110FB1D-7B9F-44BF-9B8E-3EE0149B8146}" srcOrd="3" destOrd="0" parTransId="{A2A93DBA-42DF-420E-84D2-017AA3868AC3}" sibTransId="{F5DB60E7-9038-45C2-A2D9-0B7CEB470C7E}"/>
    <dgm:cxn modelId="{87A51B3D-942B-4794-8553-6B66E77D1396}" srcId="{DB95A2BF-5CFA-4E4A-85A2-B34330A5198D}" destId="{E2C8B31E-370C-4193-93C0-8A62D5502666}" srcOrd="2" destOrd="0" parTransId="{F91536D0-6598-4BE9-AFDE-CEC7B3DC1963}" sibTransId="{65921E4D-E3DA-44E2-89EE-A5C9E86C705F}"/>
    <dgm:cxn modelId="{A600AE82-CFC4-43D5-B224-7DC12A4D88B0}" srcId="{DB95A2BF-5CFA-4E4A-85A2-B34330A5198D}" destId="{DCD17A52-8827-40DF-8182-C38E5F2BE919}" srcOrd="1" destOrd="0" parTransId="{11A32024-B7B7-4AD0-9183-F87182FB7E1D}" sibTransId="{A24F6D6C-53ED-465F-9DD8-F15BD0C0ECA3}"/>
    <dgm:cxn modelId="{9F89C30C-1479-44EB-93B7-3275D37A4E43}" type="presParOf" srcId="{B25E4DB1-F4B4-4FDF-8406-5EE6FFBE7A2C}" destId="{63464D30-F8D8-4A86-94D3-8678F33799E9}" srcOrd="0" destOrd="0" presId="urn:microsoft.com/office/officeart/2005/8/layout/matrix3"/>
    <dgm:cxn modelId="{E8E730F9-A61F-4AC6-B801-8ACCA993D376}" type="presParOf" srcId="{B25E4DB1-F4B4-4FDF-8406-5EE6FFBE7A2C}" destId="{0A2D3452-1F14-43F2-9EF2-60A720D9FD48}" srcOrd="1" destOrd="0" presId="urn:microsoft.com/office/officeart/2005/8/layout/matrix3"/>
    <dgm:cxn modelId="{6F940E40-D875-4B51-A326-71E1F341E78D}" type="presParOf" srcId="{B25E4DB1-F4B4-4FDF-8406-5EE6FFBE7A2C}" destId="{64258F81-C4F1-4F32-9A90-60C09118820D}" srcOrd="2" destOrd="0" presId="urn:microsoft.com/office/officeart/2005/8/layout/matrix3"/>
    <dgm:cxn modelId="{646C6EAE-8E1B-4F48-AB50-0BF1A1DD86EC}" type="presParOf" srcId="{B25E4DB1-F4B4-4FDF-8406-5EE6FFBE7A2C}" destId="{99263AA8-519D-427B-B774-C0D1F97FEE49}" srcOrd="3" destOrd="0" presId="urn:microsoft.com/office/officeart/2005/8/layout/matrix3"/>
    <dgm:cxn modelId="{1D3EB980-9AD1-4C03-AE8E-ADC26E4AB1D9}" type="presParOf" srcId="{B25E4DB1-F4B4-4FDF-8406-5EE6FFBE7A2C}" destId="{CEDF3056-8405-4E74-9F7D-809BC0A8425F}"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CA8A47-BFBF-4CAF-B9D6-F5A3A3A715F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zh-TW" altLang="en-US"/>
        </a:p>
      </dgm:t>
    </dgm:pt>
    <dgm:pt modelId="{D664BA86-8BB5-42AC-ABF7-26DEA393B06B}">
      <dgm:prSet phldrT="[文字]" phldr="1"/>
      <dgm:spPr>
        <a:blipFill rotWithShape="0">
          <a:blip xmlns:r="http://schemas.openxmlformats.org/officeDocument/2006/relationships" r:embed="rId1"/>
          <a:stretch>
            <a:fillRect/>
          </a:stretch>
        </a:blipFill>
      </dgm:spPr>
      <dgm:t>
        <a:bodyPr/>
        <a:lstStyle/>
        <a:p>
          <a:endParaRPr lang="zh-TW" altLang="en-US"/>
        </a:p>
      </dgm:t>
    </dgm:pt>
    <dgm:pt modelId="{D3F3812B-0FB6-47D7-BF88-E4A8D5E1AF57}" type="parTrans" cxnId="{4E5DAF14-BB48-4EAB-A3AA-75EF7B49B62E}">
      <dgm:prSet/>
      <dgm:spPr/>
      <dgm:t>
        <a:bodyPr/>
        <a:lstStyle/>
        <a:p>
          <a:endParaRPr lang="zh-TW" altLang="en-US"/>
        </a:p>
      </dgm:t>
    </dgm:pt>
    <dgm:pt modelId="{A23D3C22-0C34-475B-8149-FCC7E1B3555A}" type="sibTrans" cxnId="{4E5DAF14-BB48-4EAB-A3AA-75EF7B49B62E}">
      <dgm:prSet/>
      <dgm:spPr/>
      <dgm:t>
        <a:bodyPr/>
        <a:lstStyle/>
        <a:p>
          <a:endParaRPr lang="zh-TW" altLang="en-US"/>
        </a:p>
      </dgm:t>
    </dgm:pt>
    <dgm:pt modelId="{BA9F26D2-18CA-4B1B-864B-179739D45D5B}">
      <dgm:prSet phldrT="[文字]" phldr="1"/>
      <dgm:spPr>
        <a:blipFill rotWithShape="0">
          <a:blip xmlns:r="http://schemas.openxmlformats.org/officeDocument/2006/relationships" r:embed="rId2"/>
          <a:stretch>
            <a:fillRect/>
          </a:stretch>
        </a:blipFill>
      </dgm:spPr>
      <dgm:t>
        <a:bodyPr/>
        <a:lstStyle/>
        <a:p>
          <a:endParaRPr lang="zh-TW" altLang="en-US"/>
        </a:p>
      </dgm:t>
    </dgm:pt>
    <dgm:pt modelId="{2240FFDE-7990-40ED-A64E-D11FF31972AF}" type="parTrans" cxnId="{5C7B7F5C-B013-48F1-8B1C-B97ADCAC022F}">
      <dgm:prSet/>
      <dgm:spPr/>
      <dgm:t>
        <a:bodyPr/>
        <a:lstStyle/>
        <a:p>
          <a:endParaRPr lang="zh-TW" altLang="en-US"/>
        </a:p>
      </dgm:t>
    </dgm:pt>
    <dgm:pt modelId="{3D316C30-D3F9-409D-8C00-AC5291CC0792}" type="sibTrans" cxnId="{5C7B7F5C-B013-48F1-8B1C-B97ADCAC022F}">
      <dgm:prSet/>
      <dgm:spPr/>
      <dgm:t>
        <a:bodyPr/>
        <a:lstStyle/>
        <a:p>
          <a:endParaRPr lang="zh-TW" altLang="en-US"/>
        </a:p>
      </dgm:t>
    </dgm:pt>
    <dgm:pt modelId="{9605CBDA-8AEB-42FE-8C06-928B023A83EE}">
      <dgm:prSet phldrT="[文字]" phldr="1"/>
      <dgm:spPr>
        <a:blipFill rotWithShape="0">
          <a:blip xmlns:r="http://schemas.openxmlformats.org/officeDocument/2006/relationships" r:embed="rId3"/>
          <a:stretch>
            <a:fillRect/>
          </a:stretch>
        </a:blipFill>
      </dgm:spPr>
      <dgm:t>
        <a:bodyPr/>
        <a:lstStyle/>
        <a:p>
          <a:endParaRPr lang="zh-TW" altLang="en-US"/>
        </a:p>
      </dgm:t>
    </dgm:pt>
    <dgm:pt modelId="{E9D739A1-8748-4B36-915A-A447DF7DB336}" type="parTrans" cxnId="{41680339-68BB-4418-B45F-E0C62389C7F7}">
      <dgm:prSet/>
      <dgm:spPr/>
      <dgm:t>
        <a:bodyPr/>
        <a:lstStyle/>
        <a:p>
          <a:endParaRPr lang="zh-TW" altLang="en-US"/>
        </a:p>
      </dgm:t>
    </dgm:pt>
    <dgm:pt modelId="{ADDF3172-0198-459E-8A89-C52A388ED12E}" type="sibTrans" cxnId="{41680339-68BB-4418-B45F-E0C62389C7F7}">
      <dgm:prSet/>
      <dgm:spPr/>
      <dgm:t>
        <a:bodyPr/>
        <a:lstStyle/>
        <a:p>
          <a:endParaRPr lang="zh-TW" altLang="en-US"/>
        </a:p>
      </dgm:t>
    </dgm:pt>
    <dgm:pt modelId="{B536D7B6-F67E-475F-81E4-24FC9F533E1E}">
      <dgm:prSet phldrT="[文字]" phldr="1"/>
      <dgm:spPr>
        <a:blipFill rotWithShape="0">
          <a:blip xmlns:r="http://schemas.openxmlformats.org/officeDocument/2006/relationships" r:embed="rId4"/>
          <a:stretch>
            <a:fillRect/>
          </a:stretch>
        </a:blipFill>
      </dgm:spPr>
      <dgm:t>
        <a:bodyPr/>
        <a:lstStyle/>
        <a:p>
          <a:endParaRPr lang="zh-TW" altLang="en-US"/>
        </a:p>
      </dgm:t>
    </dgm:pt>
    <dgm:pt modelId="{6D67CCF9-F644-4BB1-BD77-85E1F1D08E0F}" type="parTrans" cxnId="{10B07939-C4B8-4C6E-9214-0CF26684F6A4}">
      <dgm:prSet/>
      <dgm:spPr/>
      <dgm:t>
        <a:bodyPr/>
        <a:lstStyle/>
        <a:p>
          <a:endParaRPr lang="zh-TW" altLang="en-US"/>
        </a:p>
      </dgm:t>
    </dgm:pt>
    <dgm:pt modelId="{E444A1E4-8DC0-420D-A604-C2F6F727794C}" type="sibTrans" cxnId="{10B07939-C4B8-4C6E-9214-0CF26684F6A4}">
      <dgm:prSet/>
      <dgm:spPr/>
      <dgm:t>
        <a:bodyPr/>
        <a:lstStyle/>
        <a:p>
          <a:endParaRPr lang="zh-TW" altLang="en-US"/>
        </a:p>
      </dgm:t>
    </dgm:pt>
    <dgm:pt modelId="{16A018A7-86AB-431D-96F2-C0337578EEDE}" type="pres">
      <dgm:prSet presAssocID="{61CA8A47-BFBF-4CAF-B9D6-F5A3A3A715F8}" presName="matrix" presStyleCnt="0">
        <dgm:presLayoutVars>
          <dgm:chMax val="1"/>
          <dgm:dir/>
          <dgm:resizeHandles val="exact"/>
        </dgm:presLayoutVars>
      </dgm:prSet>
      <dgm:spPr/>
      <dgm:t>
        <a:bodyPr/>
        <a:lstStyle/>
        <a:p>
          <a:endParaRPr lang="zh-TW" altLang="en-US"/>
        </a:p>
      </dgm:t>
    </dgm:pt>
    <dgm:pt modelId="{52D59316-C854-433E-BD34-156DEF02EF3B}" type="pres">
      <dgm:prSet presAssocID="{61CA8A47-BFBF-4CAF-B9D6-F5A3A3A715F8}" presName="diamond" presStyleLbl="bgShp" presStyleIdx="0" presStyleCnt="1" custScaleX="133153"/>
      <dgm:spPr/>
    </dgm:pt>
    <dgm:pt modelId="{383F11F5-A128-4FF6-A438-4C2C2D0BF214}" type="pres">
      <dgm:prSet presAssocID="{61CA8A47-BFBF-4CAF-B9D6-F5A3A3A715F8}" presName="quad1" presStyleLbl="node1" presStyleIdx="0" presStyleCnt="4" custScaleX="129566" custLinFactNeighborX="-17360">
        <dgm:presLayoutVars>
          <dgm:chMax val="0"/>
          <dgm:chPref val="0"/>
          <dgm:bulletEnabled val="1"/>
        </dgm:presLayoutVars>
      </dgm:prSet>
      <dgm:spPr/>
      <dgm:t>
        <a:bodyPr/>
        <a:lstStyle/>
        <a:p>
          <a:endParaRPr lang="zh-TW" altLang="en-US"/>
        </a:p>
      </dgm:t>
    </dgm:pt>
    <dgm:pt modelId="{E00FCCEF-184E-477D-AA4F-F92E0323980E}" type="pres">
      <dgm:prSet presAssocID="{61CA8A47-BFBF-4CAF-B9D6-F5A3A3A715F8}" presName="quad2" presStyleLbl="node1" presStyleIdx="1" presStyleCnt="4" custScaleX="129566" custLinFactNeighborX="17360">
        <dgm:presLayoutVars>
          <dgm:chMax val="0"/>
          <dgm:chPref val="0"/>
          <dgm:bulletEnabled val="1"/>
        </dgm:presLayoutVars>
      </dgm:prSet>
      <dgm:spPr/>
      <dgm:t>
        <a:bodyPr/>
        <a:lstStyle/>
        <a:p>
          <a:endParaRPr lang="zh-TW" altLang="en-US"/>
        </a:p>
      </dgm:t>
    </dgm:pt>
    <dgm:pt modelId="{CDE00861-0245-471B-8AE5-30226A30B056}" type="pres">
      <dgm:prSet presAssocID="{61CA8A47-BFBF-4CAF-B9D6-F5A3A3A715F8}" presName="quad3" presStyleLbl="node1" presStyleIdx="2" presStyleCnt="4" custScaleX="129566" custLinFactNeighborX="-17360">
        <dgm:presLayoutVars>
          <dgm:chMax val="0"/>
          <dgm:chPref val="0"/>
          <dgm:bulletEnabled val="1"/>
        </dgm:presLayoutVars>
      </dgm:prSet>
      <dgm:spPr/>
      <dgm:t>
        <a:bodyPr/>
        <a:lstStyle/>
        <a:p>
          <a:endParaRPr lang="zh-TW" altLang="en-US"/>
        </a:p>
      </dgm:t>
    </dgm:pt>
    <dgm:pt modelId="{80C87CF0-459B-4BFF-AEB9-71D91B3AAC96}" type="pres">
      <dgm:prSet presAssocID="{61CA8A47-BFBF-4CAF-B9D6-F5A3A3A715F8}" presName="quad4" presStyleLbl="node1" presStyleIdx="3" presStyleCnt="4" custScaleX="129566" custLinFactNeighborX="17360">
        <dgm:presLayoutVars>
          <dgm:chMax val="0"/>
          <dgm:chPref val="0"/>
          <dgm:bulletEnabled val="1"/>
        </dgm:presLayoutVars>
      </dgm:prSet>
      <dgm:spPr/>
      <dgm:t>
        <a:bodyPr/>
        <a:lstStyle/>
        <a:p>
          <a:endParaRPr lang="zh-TW" altLang="en-US"/>
        </a:p>
      </dgm:t>
    </dgm:pt>
  </dgm:ptLst>
  <dgm:cxnLst>
    <dgm:cxn modelId="{BBCEA646-B719-4DA2-ADDF-72D4FABBEE9A}" type="presOf" srcId="{61CA8A47-BFBF-4CAF-B9D6-F5A3A3A715F8}" destId="{16A018A7-86AB-431D-96F2-C0337578EEDE}" srcOrd="0" destOrd="0" presId="urn:microsoft.com/office/officeart/2005/8/layout/matrix3"/>
    <dgm:cxn modelId="{912F6834-7E7B-43EA-A836-C1733A73B56A}" type="presOf" srcId="{D664BA86-8BB5-42AC-ABF7-26DEA393B06B}" destId="{383F11F5-A128-4FF6-A438-4C2C2D0BF214}" srcOrd="0" destOrd="0" presId="urn:microsoft.com/office/officeart/2005/8/layout/matrix3"/>
    <dgm:cxn modelId="{4E5DAF14-BB48-4EAB-A3AA-75EF7B49B62E}" srcId="{61CA8A47-BFBF-4CAF-B9D6-F5A3A3A715F8}" destId="{D664BA86-8BB5-42AC-ABF7-26DEA393B06B}" srcOrd="0" destOrd="0" parTransId="{D3F3812B-0FB6-47D7-BF88-E4A8D5E1AF57}" sibTransId="{A23D3C22-0C34-475B-8149-FCC7E1B3555A}"/>
    <dgm:cxn modelId="{603CEB3D-15EC-48D0-A498-02933DA74534}" type="presOf" srcId="{BA9F26D2-18CA-4B1B-864B-179739D45D5B}" destId="{E00FCCEF-184E-477D-AA4F-F92E0323980E}" srcOrd="0" destOrd="0" presId="urn:microsoft.com/office/officeart/2005/8/layout/matrix3"/>
    <dgm:cxn modelId="{C7810607-0784-4AD0-8A09-2F8B5F55E932}" type="presOf" srcId="{9605CBDA-8AEB-42FE-8C06-928B023A83EE}" destId="{CDE00861-0245-471B-8AE5-30226A30B056}" srcOrd="0" destOrd="0" presId="urn:microsoft.com/office/officeart/2005/8/layout/matrix3"/>
    <dgm:cxn modelId="{5C7B7F5C-B013-48F1-8B1C-B97ADCAC022F}" srcId="{61CA8A47-BFBF-4CAF-B9D6-F5A3A3A715F8}" destId="{BA9F26D2-18CA-4B1B-864B-179739D45D5B}" srcOrd="1" destOrd="0" parTransId="{2240FFDE-7990-40ED-A64E-D11FF31972AF}" sibTransId="{3D316C30-D3F9-409D-8C00-AC5291CC0792}"/>
    <dgm:cxn modelId="{10B07939-C4B8-4C6E-9214-0CF26684F6A4}" srcId="{61CA8A47-BFBF-4CAF-B9D6-F5A3A3A715F8}" destId="{B536D7B6-F67E-475F-81E4-24FC9F533E1E}" srcOrd="3" destOrd="0" parTransId="{6D67CCF9-F644-4BB1-BD77-85E1F1D08E0F}" sibTransId="{E444A1E4-8DC0-420D-A604-C2F6F727794C}"/>
    <dgm:cxn modelId="{65410576-C726-4E7B-9E8F-DB9C37FE620E}" type="presOf" srcId="{B536D7B6-F67E-475F-81E4-24FC9F533E1E}" destId="{80C87CF0-459B-4BFF-AEB9-71D91B3AAC96}" srcOrd="0" destOrd="0" presId="urn:microsoft.com/office/officeart/2005/8/layout/matrix3"/>
    <dgm:cxn modelId="{41680339-68BB-4418-B45F-E0C62389C7F7}" srcId="{61CA8A47-BFBF-4CAF-B9D6-F5A3A3A715F8}" destId="{9605CBDA-8AEB-42FE-8C06-928B023A83EE}" srcOrd="2" destOrd="0" parTransId="{E9D739A1-8748-4B36-915A-A447DF7DB336}" sibTransId="{ADDF3172-0198-459E-8A89-C52A388ED12E}"/>
    <dgm:cxn modelId="{2971CE17-A80F-4E7F-8A9A-9BB40AAE925B}" type="presParOf" srcId="{16A018A7-86AB-431D-96F2-C0337578EEDE}" destId="{52D59316-C854-433E-BD34-156DEF02EF3B}" srcOrd="0" destOrd="0" presId="urn:microsoft.com/office/officeart/2005/8/layout/matrix3"/>
    <dgm:cxn modelId="{D0DABBF0-5DD9-474B-ACC1-80A7CC9A3BA0}" type="presParOf" srcId="{16A018A7-86AB-431D-96F2-C0337578EEDE}" destId="{383F11F5-A128-4FF6-A438-4C2C2D0BF214}" srcOrd="1" destOrd="0" presId="urn:microsoft.com/office/officeart/2005/8/layout/matrix3"/>
    <dgm:cxn modelId="{FADB2D50-A554-40F3-A662-E10A8CC0C4C0}" type="presParOf" srcId="{16A018A7-86AB-431D-96F2-C0337578EEDE}" destId="{E00FCCEF-184E-477D-AA4F-F92E0323980E}" srcOrd="2" destOrd="0" presId="urn:microsoft.com/office/officeart/2005/8/layout/matrix3"/>
    <dgm:cxn modelId="{34844456-CCED-4F4A-80EF-059F3248F94C}" type="presParOf" srcId="{16A018A7-86AB-431D-96F2-C0337578EEDE}" destId="{CDE00861-0245-471B-8AE5-30226A30B056}" srcOrd="3" destOrd="0" presId="urn:microsoft.com/office/officeart/2005/8/layout/matrix3"/>
    <dgm:cxn modelId="{8656838E-12AC-4B9C-A1DF-3C47ACD397BD}" type="presParOf" srcId="{16A018A7-86AB-431D-96F2-C0337578EEDE}" destId="{80C87CF0-459B-4BFF-AEB9-71D91B3AAC9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AF017-69DD-46D5-8D59-0C1618B72F06}">
      <dsp:nvSpPr>
        <dsp:cNvPr id="0" name=""/>
        <dsp:cNvSpPr/>
      </dsp:nvSpPr>
      <dsp:spPr>
        <a:xfrm>
          <a:off x="0" y="0"/>
          <a:ext cx="7315200" cy="1197949"/>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altLang="en-US" sz="2000" kern="1200" dirty="0" smtClean="0"/>
            <a:t>課程設計新時代來臨：校長於校外會議中聽見</a:t>
          </a:r>
          <a:r>
            <a:rPr lang="en-US" altLang="zh-TW" sz="2000" kern="1200" dirty="0" smtClean="0"/>
            <a:t>NEW</a:t>
          </a:r>
          <a:r>
            <a:rPr lang="zh-TW" altLang="en-US" sz="2000" kern="1200" dirty="0" smtClean="0"/>
            <a:t>課程設計概念，提撥經費購置</a:t>
          </a:r>
          <a:r>
            <a:rPr lang="en-US" altLang="zh-TW" sz="2000" kern="1200" dirty="0" err="1" smtClean="0"/>
            <a:t>UbD</a:t>
          </a:r>
          <a:r>
            <a:rPr lang="zh-TW" altLang="en-US" sz="2000" kern="1200" dirty="0" smtClean="0"/>
            <a:t>套書給各教學研究會認識</a:t>
          </a:r>
          <a:r>
            <a:rPr lang="en-US" altLang="zh-TW" sz="2000" kern="1200" dirty="0" err="1" smtClean="0"/>
            <a:t>UbD</a:t>
          </a:r>
          <a:endParaRPr lang="zh-TW" altLang="en-US" sz="2000" kern="1200" dirty="0"/>
        </a:p>
      </dsp:txBody>
      <dsp:txXfrm>
        <a:off x="35087" y="35087"/>
        <a:ext cx="5921292" cy="1127775"/>
      </dsp:txXfrm>
    </dsp:sp>
    <dsp:sp modelId="{FD46C37B-24CC-40B5-8E9A-8880FD94F60B}">
      <dsp:nvSpPr>
        <dsp:cNvPr id="0" name=""/>
        <dsp:cNvSpPr/>
      </dsp:nvSpPr>
      <dsp:spPr>
        <a:xfrm>
          <a:off x="612648" y="1415758"/>
          <a:ext cx="7315200" cy="1197949"/>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sz="2000" kern="1200" dirty="0" smtClean="0"/>
            <a:t>校務會議</a:t>
          </a:r>
          <a:r>
            <a:rPr lang="zh-TW" altLang="en-US" sz="2000" kern="1200" dirty="0" smtClean="0"/>
            <a:t>進行</a:t>
          </a:r>
          <a:r>
            <a:rPr lang="en-US" sz="2000" kern="1200" dirty="0" err="1" smtClean="0"/>
            <a:t>UbD</a:t>
          </a:r>
          <a:r>
            <a:rPr lang="zh-TW" sz="2000" kern="1200" dirty="0" smtClean="0"/>
            <a:t>簡報</a:t>
          </a:r>
          <a:r>
            <a:rPr lang="zh-TW" altLang="en-US" sz="2000" kern="1200" dirty="0" smtClean="0"/>
            <a:t>介紹，並獲</a:t>
          </a:r>
          <a:r>
            <a:rPr lang="zh-TW" sz="2000" kern="1200" dirty="0" smtClean="0"/>
            <a:t>多位老師熱情迴響，為延續這份熱誠，決定組成「</a:t>
          </a:r>
          <a:r>
            <a:rPr lang="zh-TW" sz="2000" kern="1200" dirty="0" smtClean="0"/>
            <a:t>大直</a:t>
          </a:r>
          <a:r>
            <a:rPr lang="en-US" altLang="zh-TW" sz="2000" kern="1200" dirty="0" smtClean="0"/>
            <a:t>101</a:t>
          </a:r>
          <a:r>
            <a:rPr lang="zh-TW" sz="2000" kern="1200" dirty="0" smtClean="0"/>
            <a:t>卓</a:t>
          </a:r>
          <a:r>
            <a:rPr lang="zh-TW" sz="2000" kern="1200" dirty="0" smtClean="0"/>
            <a:t>「閱」</a:t>
          </a:r>
          <a:r>
            <a:rPr lang="en-US" sz="2000" kern="1200" dirty="0" smtClean="0"/>
            <a:t>111</a:t>
          </a:r>
          <a:r>
            <a:rPr lang="zh-TW" sz="2000" kern="1200" dirty="0" smtClean="0"/>
            <a:t>」教學團隊</a:t>
          </a:r>
          <a:endParaRPr lang="zh-TW" altLang="en-US" sz="2000" kern="1200" dirty="0"/>
        </a:p>
      </dsp:txBody>
      <dsp:txXfrm>
        <a:off x="647735" y="1450845"/>
        <a:ext cx="5853710" cy="1127775"/>
      </dsp:txXfrm>
    </dsp:sp>
    <dsp:sp modelId="{00C81AE5-AA3C-4CEE-B74C-1A160DCCF1AD}">
      <dsp:nvSpPr>
        <dsp:cNvPr id="0" name=""/>
        <dsp:cNvSpPr/>
      </dsp:nvSpPr>
      <dsp:spPr>
        <a:xfrm>
          <a:off x="1216151" y="2831516"/>
          <a:ext cx="7315200" cy="11979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sz="2000" kern="1200" dirty="0" smtClean="0"/>
            <a:t>以「一人一分享，一師一特色，一月一好書，一年一設計，一思一研究，一路一理想</a:t>
          </a:r>
          <a:r>
            <a:rPr lang="en-US" sz="2000" kern="1200" dirty="0" smtClean="0"/>
            <a:t>……</a:t>
          </a:r>
          <a:r>
            <a:rPr lang="zh-TW" sz="2000" kern="1200" dirty="0" smtClean="0"/>
            <a:t>」為目標</a:t>
          </a:r>
          <a:endParaRPr lang="zh-TW" altLang="en-US" sz="2000" kern="1200" dirty="0"/>
        </a:p>
      </dsp:txBody>
      <dsp:txXfrm>
        <a:off x="1251238" y="2866603"/>
        <a:ext cx="5862854" cy="1127775"/>
      </dsp:txXfrm>
    </dsp:sp>
    <dsp:sp modelId="{D92B5ADB-B814-4403-B513-69214829B243}">
      <dsp:nvSpPr>
        <dsp:cNvPr id="0" name=""/>
        <dsp:cNvSpPr/>
      </dsp:nvSpPr>
      <dsp:spPr>
        <a:xfrm>
          <a:off x="1828799" y="4247274"/>
          <a:ext cx="7315200" cy="1197949"/>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zh-TW" altLang="en-US" sz="2000" kern="1200" dirty="0" smtClean="0"/>
            <a:t>時有閱讀分享、時有專家諮詢、時有思考研究、時有充電打氣、時有實作討論</a:t>
          </a:r>
          <a:endParaRPr lang="zh-TW" altLang="en-US" sz="2000" kern="1200" dirty="0"/>
        </a:p>
      </dsp:txBody>
      <dsp:txXfrm>
        <a:off x="1863886" y="4282361"/>
        <a:ext cx="5853710" cy="1127775"/>
      </dsp:txXfrm>
    </dsp:sp>
    <dsp:sp modelId="{3416CB0E-3B47-49FE-AC06-4E176FEF3C2D}">
      <dsp:nvSpPr>
        <dsp:cNvPr id="0" name=""/>
        <dsp:cNvSpPr/>
      </dsp:nvSpPr>
      <dsp:spPr>
        <a:xfrm>
          <a:off x="6536532" y="917520"/>
          <a:ext cx="778667" cy="778667"/>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zh-TW" altLang="en-US" sz="3500" kern="1200"/>
        </a:p>
      </dsp:txBody>
      <dsp:txXfrm>
        <a:off x="6711732" y="917520"/>
        <a:ext cx="428267" cy="585947"/>
      </dsp:txXfrm>
    </dsp:sp>
    <dsp:sp modelId="{14CF056E-B460-47F3-9E4E-8C3995F4EF71}">
      <dsp:nvSpPr>
        <dsp:cNvPr id="0" name=""/>
        <dsp:cNvSpPr/>
      </dsp:nvSpPr>
      <dsp:spPr>
        <a:xfrm>
          <a:off x="7149180" y="2333278"/>
          <a:ext cx="778667" cy="778667"/>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zh-TW" altLang="en-US" sz="3500" kern="1200"/>
        </a:p>
      </dsp:txBody>
      <dsp:txXfrm>
        <a:off x="7324380" y="2333278"/>
        <a:ext cx="428267" cy="585947"/>
      </dsp:txXfrm>
    </dsp:sp>
    <dsp:sp modelId="{D21385E1-E0D2-4512-90E8-A7B01CC335B2}">
      <dsp:nvSpPr>
        <dsp:cNvPr id="0" name=""/>
        <dsp:cNvSpPr/>
      </dsp:nvSpPr>
      <dsp:spPr>
        <a:xfrm>
          <a:off x="7752684" y="3749036"/>
          <a:ext cx="778667" cy="778667"/>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zh-TW" altLang="en-US" sz="3500" kern="1200"/>
        </a:p>
      </dsp:txBody>
      <dsp:txXfrm>
        <a:off x="7927884" y="3749036"/>
        <a:ext cx="428267" cy="5859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600D2-D3BE-4328-881E-F49C4748B9D2}">
      <dsp:nvSpPr>
        <dsp:cNvPr id="0" name=""/>
        <dsp:cNvSpPr/>
      </dsp:nvSpPr>
      <dsp:spPr>
        <a:xfrm rot="5400000">
          <a:off x="4405892" y="-2551943"/>
          <a:ext cx="1182137" cy="6350261"/>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smtClean="0">
              <a:latin typeface="標楷體" pitchFamily="65" charset="-120"/>
              <a:ea typeface="標楷體" pitchFamily="65" charset="-120"/>
            </a:rPr>
            <a:t>什麼是理解？理解為什麼是重要的教學目標，又如何知道學生已達成該目標？如何設計嚴謹又吸引人的課程，而這些課程的焦點放在理解，並且能夠在今日強調高利害測驗和標準本位的教育環境中改善學生的學習（摘自博客來）？</a:t>
          </a:r>
          <a:endParaRPr lang="zh-TW" altLang="en-US" sz="1400" kern="1200" dirty="0">
            <a:latin typeface="標楷體" pitchFamily="65" charset="-120"/>
            <a:ea typeface="標楷體" pitchFamily="65" charset="-120"/>
          </a:endParaRPr>
        </a:p>
        <a:p>
          <a:pPr marL="114300" lvl="1" indent="-114300" algn="l" defTabSz="622300">
            <a:lnSpc>
              <a:spcPct val="90000"/>
            </a:lnSpc>
            <a:spcBef>
              <a:spcPct val="0"/>
            </a:spcBef>
            <a:spcAft>
              <a:spcPct val="15000"/>
            </a:spcAft>
            <a:buChar char="••"/>
          </a:pPr>
          <a:r>
            <a:rPr lang="zh-TW" altLang="en-US" sz="1400" kern="1200" dirty="0" smtClean="0">
              <a:latin typeface="標楷體" pitchFamily="65" charset="-120"/>
              <a:ea typeface="標楷體" pitchFamily="65" charset="-120"/>
            </a:rPr>
            <a:t>讓關心教育的我們一同來理解「理解」吧！</a:t>
          </a:r>
          <a:endParaRPr lang="zh-TW" altLang="en-US" sz="1400" kern="1200" dirty="0">
            <a:latin typeface="標楷體" pitchFamily="65" charset="-120"/>
            <a:ea typeface="標楷體" pitchFamily="65" charset="-120"/>
          </a:endParaRPr>
        </a:p>
      </dsp:txBody>
      <dsp:txXfrm rot="-5400000">
        <a:off x="1821831" y="89825"/>
        <a:ext cx="6292554" cy="1066723"/>
      </dsp:txXfrm>
    </dsp:sp>
    <dsp:sp modelId="{C279D40D-41C8-4507-91CD-621337A86FA6}">
      <dsp:nvSpPr>
        <dsp:cNvPr id="0" name=""/>
        <dsp:cNvSpPr/>
      </dsp:nvSpPr>
      <dsp:spPr>
        <a:xfrm>
          <a:off x="308" y="1591"/>
          <a:ext cx="1821522" cy="1243192"/>
        </a:xfrm>
        <a:prstGeom prst="round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主題一：</a:t>
          </a:r>
          <a:endParaRPr lang="en-US" altLang="zh-TW" sz="1600" kern="1200" dirty="0" smtClean="0">
            <a:latin typeface="微軟正黑體" pitchFamily="34" charset="-120"/>
            <a:ea typeface="微軟正黑體" pitchFamily="34" charset="-120"/>
          </a:endParaRPr>
        </a:p>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重理解的課程設計，如何理解？</a:t>
          </a:r>
          <a:endParaRPr lang="zh-TW" altLang="en-US" sz="1600" kern="1200" dirty="0">
            <a:latin typeface="微軟正黑體" pitchFamily="34" charset="-120"/>
            <a:ea typeface="微軟正黑體" pitchFamily="34" charset="-120"/>
          </a:endParaRPr>
        </a:p>
      </dsp:txBody>
      <dsp:txXfrm>
        <a:off x="60996" y="62279"/>
        <a:ext cx="1700146" cy="1121816"/>
      </dsp:txXfrm>
    </dsp:sp>
    <dsp:sp modelId="{1F021CD8-5A14-493B-8224-D3044CCE143B}">
      <dsp:nvSpPr>
        <dsp:cNvPr id="0" name=""/>
        <dsp:cNvSpPr/>
      </dsp:nvSpPr>
      <dsp:spPr>
        <a:xfrm rot="5400000">
          <a:off x="4322219" y="-1208953"/>
          <a:ext cx="1317575" cy="6349368"/>
        </a:xfrm>
        <a:prstGeom prst="round2SameRect">
          <a:avLst/>
        </a:prstGeom>
        <a:solidFill>
          <a:schemeClr val="accent5">
            <a:tint val="40000"/>
            <a:alpha val="90000"/>
            <a:hueOff val="-3580161"/>
            <a:satOff val="16084"/>
            <a:lumOff val="1106"/>
            <a:alphaOff val="0"/>
          </a:schemeClr>
        </a:solidFill>
        <a:ln w="9525" cap="flat" cmpd="sng" algn="ctr">
          <a:solidFill>
            <a:schemeClr val="accent5">
              <a:tint val="40000"/>
              <a:alpha val="90000"/>
              <a:hueOff val="-3580161"/>
              <a:satOff val="16084"/>
              <a:lumOff val="110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zh-TW" altLang="en-US" sz="1400" kern="1200" dirty="0" smtClean="0">
              <a:latin typeface="標楷體" pitchFamily="65" charset="-120"/>
              <a:ea typeface="標楷體" pitchFamily="65" charset="-120"/>
            </a:rPr>
            <a:t>針對日本孩子「從學習中逃走」等現象，東京大學教育學博士佐藤學教授提出「學習共同體」教育改革，除了日本超過</a:t>
          </a:r>
          <a:r>
            <a:rPr lang="en-US" altLang="zh-TW" sz="1400" kern="1200" dirty="0" smtClean="0">
              <a:latin typeface="標楷體" pitchFamily="65" charset="-120"/>
              <a:ea typeface="標楷體" pitchFamily="65" charset="-120"/>
            </a:rPr>
            <a:t>3,000</a:t>
          </a:r>
          <a:r>
            <a:rPr lang="zh-TW" altLang="en-US" sz="1400" kern="1200" dirty="0" smtClean="0">
              <a:latin typeface="標楷體" pitchFamily="65" charset="-120"/>
              <a:ea typeface="標楷體" pitchFamily="65" charset="-120"/>
            </a:rPr>
            <a:t>所中小學正在推動外，更擴散到韓國、中國、香港、 新加坡、印尼等地區，並陸續改革成功。 為什麼「學習共同體」的推動學校能締造出「奇蹟」似的成功（摘自天下）？</a:t>
          </a:r>
          <a:endParaRPr lang="zh-TW" altLang="en-US" sz="1400" kern="1200" dirty="0">
            <a:latin typeface="標楷體" pitchFamily="65" charset="-120"/>
            <a:ea typeface="標楷體" pitchFamily="65" charset="-120"/>
          </a:endParaRPr>
        </a:p>
        <a:p>
          <a:pPr marL="114300" lvl="1" indent="-114300" algn="l" defTabSz="622300">
            <a:lnSpc>
              <a:spcPct val="90000"/>
            </a:lnSpc>
            <a:spcBef>
              <a:spcPct val="0"/>
            </a:spcBef>
            <a:spcAft>
              <a:spcPct val="15000"/>
            </a:spcAft>
            <a:buChar char="••"/>
          </a:pPr>
          <a:r>
            <a:rPr lang="zh-TW" altLang="en-US" sz="1400" kern="1200" dirty="0" smtClean="0">
              <a:latin typeface="標楷體" pitchFamily="65" charset="-120"/>
              <a:ea typeface="標楷體" pitchFamily="65" charset="-120"/>
            </a:rPr>
            <a:t>讓關心教育的我們一同來思考、討論與探索！</a:t>
          </a:r>
          <a:endParaRPr lang="zh-TW" altLang="en-US" sz="1400" kern="1200" dirty="0">
            <a:latin typeface="標楷體" pitchFamily="65" charset="-120"/>
            <a:ea typeface="標楷體" pitchFamily="65" charset="-120"/>
          </a:endParaRPr>
        </a:p>
      </dsp:txBody>
      <dsp:txXfrm rot="-5400000">
        <a:off x="1806323" y="1371262"/>
        <a:ext cx="6285049" cy="1188937"/>
      </dsp:txXfrm>
    </dsp:sp>
    <dsp:sp modelId="{18BC9D7E-54C8-42D4-95E7-66A953B37509}">
      <dsp:nvSpPr>
        <dsp:cNvPr id="0" name=""/>
        <dsp:cNvSpPr/>
      </dsp:nvSpPr>
      <dsp:spPr>
        <a:xfrm>
          <a:off x="308" y="1344134"/>
          <a:ext cx="1806014" cy="1243192"/>
        </a:xfrm>
        <a:prstGeom prst="roundRect">
          <a:avLst/>
        </a:prstGeom>
        <a:gradFill rotWithShape="0">
          <a:gsLst>
            <a:gs pos="0">
              <a:schemeClr val="accent5">
                <a:hueOff val="-3311292"/>
                <a:satOff val="13270"/>
                <a:lumOff val="2876"/>
                <a:alphaOff val="0"/>
                <a:tint val="50000"/>
                <a:satMod val="300000"/>
              </a:schemeClr>
            </a:gs>
            <a:gs pos="35000">
              <a:schemeClr val="accent5">
                <a:hueOff val="-3311292"/>
                <a:satOff val="13270"/>
                <a:lumOff val="2876"/>
                <a:alphaOff val="0"/>
                <a:tint val="37000"/>
                <a:satMod val="300000"/>
              </a:schemeClr>
            </a:gs>
            <a:gs pos="100000">
              <a:schemeClr val="accent5">
                <a:hueOff val="-3311292"/>
                <a:satOff val="13270"/>
                <a:lumOff val="287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主題二：</a:t>
          </a:r>
          <a:endParaRPr lang="en-US" altLang="zh-TW" sz="1600" kern="1200" dirty="0" smtClean="0">
            <a:latin typeface="微軟正黑體" pitchFamily="34" charset="-120"/>
            <a:ea typeface="微軟正黑體" pitchFamily="34" charset="-120"/>
          </a:endParaRPr>
        </a:p>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學習的革命</a:t>
          </a:r>
          <a:r>
            <a:rPr lang="zh-TW" altLang="en-US" sz="1600" kern="1200" dirty="0" smtClean="0">
              <a:latin typeface="微軟正黑體" pitchFamily="34" charset="-120"/>
              <a:ea typeface="微軟正黑體" pitchFamily="34" charset="-120"/>
            </a:rPr>
            <a:t>，如何</a:t>
          </a:r>
          <a:r>
            <a:rPr lang="zh-TW" altLang="en-US" sz="1600" kern="1200" dirty="0" smtClean="0">
              <a:latin typeface="微軟正黑體" pitchFamily="34" charset="-120"/>
              <a:ea typeface="微軟正黑體" pitchFamily="34" charset="-120"/>
            </a:rPr>
            <a:t>進行</a:t>
          </a:r>
          <a:r>
            <a:rPr lang="zh-TW" altLang="en-US" sz="1200" kern="1200" dirty="0" smtClean="0">
              <a:latin typeface="微軟正黑體" pitchFamily="34" charset="-120"/>
              <a:ea typeface="微軟正黑體" pitchFamily="34" charset="-120"/>
            </a:rPr>
            <a:t>？</a:t>
          </a:r>
        </a:p>
      </dsp:txBody>
      <dsp:txXfrm>
        <a:off x="60996" y="1404822"/>
        <a:ext cx="1684638" cy="1121816"/>
      </dsp:txXfrm>
    </dsp:sp>
    <dsp:sp modelId="{533F578D-F3B9-47AB-AEBC-9B2520D884D8}">
      <dsp:nvSpPr>
        <dsp:cNvPr id="0" name=""/>
        <dsp:cNvSpPr/>
      </dsp:nvSpPr>
      <dsp:spPr>
        <a:xfrm rot="5400000">
          <a:off x="4341128" y="117276"/>
          <a:ext cx="1261552" cy="6400356"/>
        </a:xfrm>
        <a:prstGeom prst="round2SameRect">
          <a:avLst/>
        </a:prstGeom>
        <a:solidFill>
          <a:schemeClr val="accent5">
            <a:tint val="40000"/>
            <a:alpha val="90000"/>
            <a:hueOff val="-7160321"/>
            <a:satOff val="32169"/>
            <a:lumOff val="2211"/>
            <a:alphaOff val="0"/>
          </a:schemeClr>
        </a:solidFill>
        <a:ln w="9525" cap="flat" cmpd="sng" algn="ctr">
          <a:solidFill>
            <a:schemeClr val="accent5">
              <a:tint val="40000"/>
              <a:alpha val="90000"/>
              <a:hueOff val="-7160321"/>
              <a:satOff val="32169"/>
              <a:lumOff val="22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smtClean="0">
              <a:latin typeface="標楷體" pitchFamily="65" charset="-120"/>
              <a:ea typeface="標楷體" pitchFamily="65" charset="-120"/>
            </a:rPr>
            <a:t>教學是科學</a:t>
          </a:r>
          <a:r>
            <a:rPr lang="zh-TW" altLang="en-US" sz="1600" kern="1200" dirty="0" smtClean="0">
              <a:latin typeface="標楷體" pitchFamily="65" charset="-120"/>
              <a:ea typeface="標楷體" pitchFamily="65" charset="-120"/>
            </a:rPr>
            <a:t>，也是藝術。不論科學或藝術，都沒有一蹴可幾的捷徑。唯有不斷的嘗試與練習，才能摸清這門科學與藝術，因此，教學專業發展必然是一場不斷進行問題解決的過程（摘自國北教大黃永和教授）。</a:t>
          </a:r>
          <a:endParaRPr lang="zh-TW" altLang="en-US" sz="1600" kern="1200" dirty="0">
            <a:latin typeface="標楷體" pitchFamily="65" charset="-120"/>
            <a:ea typeface="標楷體" pitchFamily="65" charset="-120"/>
          </a:endParaRPr>
        </a:p>
        <a:p>
          <a:pPr marL="171450" lvl="1" indent="-171450" algn="l" defTabSz="711200">
            <a:lnSpc>
              <a:spcPct val="90000"/>
            </a:lnSpc>
            <a:spcBef>
              <a:spcPct val="0"/>
            </a:spcBef>
            <a:spcAft>
              <a:spcPct val="15000"/>
            </a:spcAft>
            <a:buChar char="••"/>
          </a:pPr>
          <a:r>
            <a:rPr lang="zh-TW" altLang="en-US" sz="1600" kern="1200" dirty="0" smtClean="0">
              <a:latin typeface="標楷體" pitchFamily="65" charset="-120"/>
              <a:ea typeface="標楷體" pitchFamily="65" charset="-120"/>
            </a:rPr>
            <a:t>讓關心教育的我們一同來發現問題、研究問題和解決問題吧！</a:t>
          </a:r>
          <a:endParaRPr lang="zh-TW" altLang="en-US" sz="1600" kern="1200" dirty="0">
            <a:latin typeface="標楷體" pitchFamily="65" charset="-120"/>
            <a:ea typeface="標楷體" pitchFamily="65" charset="-120"/>
          </a:endParaRPr>
        </a:p>
      </dsp:txBody>
      <dsp:txXfrm rot="-5400000">
        <a:off x="1771726" y="2748262"/>
        <a:ext cx="6338772" cy="1138384"/>
      </dsp:txXfrm>
    </dsp:sp>
    <dsp:sp modelId="{C2A62D21-210F-4904-9311-3FC277197A69}">
      <dsp:nvSpPr>
        <dsp:cNvPr id="0" name=""/>
        <dsp:cNvSpPr/>
      </dsp:nvSpPr>
      <dsp:spPr>
        <a:xfrm>
          <a:off x="308" y="2695858"/>
          <a:ext cx="1771418" cy="1243192"/>
        </a:xfrm>
        <a:prstGeom prst="roundRect">
          <a:avLst/>
        </a:prstGeom>
        <a:gradFill rotWithShape="0">
          <a:gsLst>
            <a:gs pos="0">
              <a:schemeClr val="accent5">
                <a:hueOff val="-6622584"/>
                <a:satOff val="26541"/>
                <a:lumOff val="5752"/>
                <a:alphaOff val="0"/>
                <a:tint val="50000"/>
                <a:satMod val="300000"/>
              </a:schemeClr>
            </a:gs>
            <a:gs pos="35000">
              <a:schemeClr val="accent5">
                <a:hueOff val="-6622584"/>
                <a:satOff val="26541"/>
                <a:lumOff val="5752"/>
                <a:alphaOff val="0"/>
                <a:tint val="37000"/>
                <a:satMod val="300000"/>
              </a:schemeClr>
            </a:gs>
            <a:gs pos="100000">
              <a:schemeClr val="accent5">
                <a:hueOff val="-6622584"/>
                <a:satOff val="26541"/>
                <a:lumOff val="575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主題三：</a:t>
          </a:r>
          <a:endParaRPr lang="en-US" altLang="zh-TW" sz="1600" kern="1200" dirty="0" smtClean="0">
            <a:latin typeface="微軟正黑體" pitchFamily="34" charset="-120"/>
            <a:ea typeface="微軟正黑體" pitchFamily="34" charset="-120"/>
          </a:endParaRPr>
        </a:p>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有效的教學策略，如何運作？</a:t>
          </a:r>
        </a:p>
      </dsp:txBody>
      <dsp:txXfrm>
        <a:off x="60996" y="2756546"/>
        <a:ext cx="1650042" cy="1121816"/>
      </dsp:txXfrm>
    </dsp:sp>
    <dsp:sp modelId="{285C18F3-CD3B-476E-B522-8533F2205A39}">
      <dsp:nvSpPr>
        <dsp:cNvPr id="0" name=""/>
        <dsp:cNvSpPr/>
      </dsp:nvSpPr>
      <dsp:spPr>
        <a:xfrm rot="5400000">
          <a:off x="4643315" y="1371368"/>
          <a:ext cx="677371" cy="6378630"/>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71450" lvl="1" indent="-171450" algn="l" defTabSz="711200">
            <a:lnSpc>
              <a:spcPct val="90000"/>
            </a:lnSpc>
            <a:spcBef>
              <a:spcPct val="0"/>
            </a:spcBef>
            <a:spcAft>
              <a:spcPct val="15000"/>
            </a:spcAft>
            <a:buChar char="••"/>
          </a:pPr>
          <a:r>
            <a:rPr lang="zh-TW" altLang="en-US" sz="1600" kern="1200" dirty="0" smtClean="0">
              <a:latin typeface="標楷體" pitchFamily="65" charset="-120"/>
              <a:ea typeface="標楷體" pitchFamily="65" charset="-120"/>
            </a:rPr>
            <a:t>揪團研習</a:t>
          </a:r>
          <a:r>
            <a:rPr lang="en-US" altLang="zh-TW" sz="1600" kern="1200" dirty="0" smtClean="0">
              <a:latin typeface="標楷體" pitchFamily="65" charset="-120"/>
              <a:ea typeface="標楷體" pitchFamily="65" charset="-120"/>
            </a:rPr>
            <a:t>……</a:t>
          </a:r>
          <a:endParaRPr lang="zh-TW" altLang="en-US" sz="1600" kern="1200" dirty="0">
            <a:latin typeface="標楷體" pitchFamily="65" charset="-120"/>
            <a:ea typeface="標楷體" pitchFamily="65" charset="-120"/>
          </a:endParaRPr>
        </a:p>
      </dsp:txBody>
      <dsp:txXfrm rot="-5400000">
        <a:off x="1792686" y="4255065"/>
        <a:ext cx="6345563" cy="611237"/>
      </dsp:txXfrm>
    </dsp:sp>
    <dsp:sp modelId="{3DBCF427-C17A-4236-8F6D-F7ADFF9CD6B2}">
      <dsp:nvSpPr>
        <dsp:cNvPr id="0" name=""/>
        <dsp:cNvSpPr/>
      </dsp:nvSpPr>
      <dsp:spPr>
        <a:xfrm>
          <a:off x="308" y="4010390"/>
          <a:ext cx="1792378" cy="1100586"/>
        </a:xfrm>
        <a:prstGeom prst="roundRect">
          <a:avLst/>
        </a:prstGeom>
        <a:gradFill rotWithShape="0">
          <a:gsLst>
            <a:gs pos="0">
              <a:schemeClr val="accent5">
                <a:hueOff val="-9933876"/>
                <a:satOff val="39811"/>
                <a:lumOff val="8628"/>
                <a:alphaOff val="0"/>
                <a:tint val="50000"/>
                <a:satMod val="300000"/>
              </a:schemeClr>
            </a:gs>
            <a:gs pos="35000">
              <a:schemeClr val="accent5">
                <a:hueOff val="-9933876"/>
                <a:satOff val="39811"/>
                <a:lumOff val="8628"/>
                <a:alphaOff val="0"/>
                <a:tint val="37000"/>
                <a:satMod val="300000"/>
              </a:schemeClr>
            </a:gs>
            <a:gs pos="100000">
              <a:schemeClr val="accent5">
                <a:hueOff val="-9933876"/>
                <a:satOff val="39811"/>
                <a:lumOff val="862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主題四：</a:t>
          </a:r>
          <a:endParaRPr lang="en-US" altLang="zh-TW" sz="1600" kern="1200" dirty="0" smtClean="0">
            <a:latin typeface="微軟正黑體" pitchFamily="34" charset="-120"/>
            <a:ea typeface="微軟正黑體" pitchFamily="34" charset="-120"/>
          </a:endParaRPr>
        </a:p>
        <a:p>
          <a:pPr lvl="0" algn="ctr" defTabSz="711200">
            <a:lnSpc>
              <a:spcPct val="90000"/>
            </a:lnSpc>
            <a:spcBef>
              <a:spcPct val="0"/>
            </a:spcBef>
            <a:spcAft>
              <a:spcPct val="35000"/>
            </a:spcAft>
          </a:pPr>
          <a:r>
            <a:rPr lang="zh-TW" altLang="en-US" sz="1600" kern="1200" dirty="0" smtClean="0">
              <a:latin typeface="微軟正黑體" pitchFamily="34" charset="-120"/>
              <a:ea typeface="微軟正黑體" pitchFamily="34" charset="-120"/>
            </a:rPr>
            <a:t>你我一起</a:t>
          </a:r>
          <a:r>
            <a:rPr lang="zh-TW" altLang="en-US" sz="1600" kern="1200" dirty="0" smtClean="0">
              <a:latin typeface="微軟正黑體" pitchFamily="34" charset="-120"/>
              <a:ea typeface="微軟正黑體" pitchFamily="34" charset="-120"/>
            </a:rPr>
            <a:t>創意發</a:t>
          </a:r>
          <a:r>
            <a:rPr lang="zh-TW" altLang="en-US" sz="1600" kern="1200" dirty="0" smtClean="0">
              <a:latin typeface="微軟正黑體" pitchFamily="34" charset="-120"/>
              <a:ea typeface="微軟正黑體" pitchFamily="34" charset="-120"/>
            </a:rPr>
            <a:t>想中</a:t>
          </a:r>
          <a:r>
            <a:rPr lang="en-US" altLang="zh-TW" sz="1600" kern="1200" dirty="0" smtClean="0">
              <a:latin typeface="微軟正黑體" pitchFamily="34" charset="-120"/>
              <a:ea typeface="微軟正黑體" pitchFamily="34" charset="-120"/>
            </a:rPr>
            <a:t>…</a:t>
          </a:r>
          <a:endParaRPr lang="zh-TW" altLang="en-US" sz="1600" kern="1200" dirty="0" smtClean="0">
            <a:latin typeface="微軟正黑體" pitchFamily="34" charset="-120"/>
            <a:ea typeface="微軟正黑體" pitchFamily="34" charset="-120"/>
          </a:endParaRPr>
        </a:p>
      </dsp:txBody>
      <dsp:txXfrm>
        <a:off x="54034" y="4064116"/>
        <a:ext cx="1684926" cy="993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64D30-F8D8-4A86-94D3-8678F33799E9}">
      <dsp:nvSpPr>
        <dsp:cNvPr id="0" name=""/>
        <dsp:cNvSpPr/>
      </dsp:nvSpPr>
      <dsp:spPr>
        <a:xfrm>
          <a:off x="1512179" y="0"/>
          <a:ext cx="8280897" cy="68580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2D3452-1F14-43F2-9EF2-60A720D9FD48}">
      <dsp:nvSpPr>
        <dsp:cNvPr id="0" name=""/>
        <dsp:cNvSpPr/>
      </dsp:nvSpPr>
      <dsp:spPr>
        <a:xfrm>
          <a:off x="2304280" y="651509"/>
          <a:ext cx="3240328" cy="2674620"/>
        </a:xfrm>
        <a:prstGeom prst="roundRect">
          <a:avLst/>
        </a:prstGeom>
        <a:blipFill rotWithShape="0">
          <a:blip xmlns:r="http://schemas.openxmlformats.org/officeDocument/2006/relationships" r:embed="rId1"/>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2434844" y="782073"/>
        <a:ext cx="2979200" cy="2413492"/>
      </dsp:txXfrm>
    </dsp:sp>
    <dsp:sp modelId="{64258F81-C4F1-4F32-9A90-60C09118820D}">
      <dsp:nvSpPr>
        <dsp:cNvPr id="0" name=""/>
        <dsp:cNvSpPr/>
      </dsp:nvSpPr>
      <dsp:spPr>
        <a:xfrm>
          <a:off x="5832674" y="651509"/>
          <a:ext cx="3240328" cy="2674620"/>
        </a:xfrm>
        <a:prstGeom prst="roundRect">
          <a:avLst/>
        </a:prstGeom>
        <a:blipFill rotWithShape="0">
          <a:blip xmlns:r="http://schemas.openxmlformats.org/officeDocument/2006/relationships" r:embed="rId2"/>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5963238" y="782073"/>
        <a:ext cx="2979200" cy="2413492"/>
      </dsp:txXfrm>
    </dsp:sp>
    <dsp:sp modelId="{99263AA8-519D-427B-B774-C0D1F97FEE49}">
      <dsp:nvSpPr>
        <dsp:cNvPr id="0" name=""/>
        <dsp:cNvSpPr/>
      </dsp:nvSpPr>
      <dsp:spPr>
        <a:xfrm>
          <a:off x="2304280" y="3531870"/>
          <a:ext cx="3240328" cy="2674620"/>
        </a:xfrm>
        <a:prstGeom prst="roundRect">
          <a:avLst/>
        </a:prstGeom>
        <a:blipFill rotWithShape="0">
          <a:blip xmlns:r="http://schemas.openxmlformats.org/officeDocument/2006/relationships" r:embed="rId3"/>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2434844" y="3662434"/>
        <a:ext cx="2979200" cy="2413492"/>
      </dsp:txXfrm>
    </dsp:sp>
    <dsp:sp modelId="{CEDF3056-8405-4E74-9F7D-809BC0A8425F}">
      <dsp:nvSpPr>
        <dsp:cNvPr id="0" name=""/>
        <dsp:cNvSpPr/>
      </dsp:nvSpPr>
      <dsp:spPr>
        <a:xfrm>
          <a:off x="5832674" y="3531870"/>
          <a:ext cx="3240328" cy="2674620"/>
        </a:xfrm>
        <a:prstGeom prst="roundRect">
          <a:avLst/>
        </a:prstGeom>
        <a:blipFill rotWithShape="0">
          <a:blip xmlns:r="http://schemas.openxmlformats.org/officeDocument/2006/relationships" r:embed="rId4"/>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zh-TW" altLang="en-US" sz="6500" kern="1200" dirty="0"/>
        </a:p>
      </dsp:txBody>
      <dsp:txXfrm>
        <a:off x="5963238" y="3662434"/>
        <a:ext cx="2979200" cy="24134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59316-C854-433E-BD34-156DEF02EF3B}">
      <dsp:nvSpPr>
        <dsp:cNvPr id="0" name=""/>
        <dsp:cNvSpPr/>
      </dsp:nvSpPr>
      <dsp:spPr>
        <a:xfrm>
          <a:off x="1152135" y="0"/>
          <a:ext cx="8496929" cy="638132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3F11F5-A128-4FF6-A438-4C2C2D0BF214}">
      <dsp:nvSpPr>
        <dsp:cNvPr id="0" name=""/>
        <dsp:cNvSpPr/>
      </dsp:nvSpPr>
      <dsp:spPr>
        <a:xfrm>
          <a:off x="2016213" y="606226"/>
          <a:ext cx="3224532" cy="2488717"/>
        </a:xfrm>
        <a:prstGeom prst="roundRect">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zh-TW" altLang="en-US" sz="6400" kern="1200"/>
        </a:p>
      </dsp:txBody>
      <dsp:txXfrm>
        <a:off x="2137702" y="727715"/>
        <a:ext cx="2981554" cy="2245739"/>
      </dsp:txXfrm>
    </dsp:sp>
    <dsp:sp modelId="{E00FCCEF-184E-477D-AA4F-F92E0323980E}">
      <dsp:nvSpPr>
        <dsp:cNvPr id="0" name=""/>
        <dsp:cNvSpPr/>
      </dsp:nvSpPr>
      <dsp:spPr>
        <a:xfrm>
          <a:off x="5560454" y="606226"/>
          <a:ext cx="3224532" cy="2488717"/>
        </a:xfrm>
        <a:prstGeom prst="roundRect">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zh-TW" altLang="en-US" sz="6400" kern="1200"/>
        </a:p>
      </dsp:txBody>
      <dsp:txXfrm>
        <a:off x="5681943" y="727715"/>
        <a:ext cx="2981554" cy="2245739"/>
      </dsp:txXfrm>
    </dsp:sp>
    <dsp:sp modelId="{CDE00861-0245-471B-8AE5-30226A30B056}">
      <dsp:nvSpPr>
        <dsp:cNvPr id="0" name=""/>
        <dsp:cNvSpPr/>
      </dsp:nvSpPr>
      <dsp:spPr>
        <a:xfrm>
          <a:off x="2016213" y="3286383"/>
          <a:ext cx="3224532" cy="2488717"/>
        </a:xfrm>
        <a:prstGeom prst="round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zh-TW" altLang="en-US" sz="6400" kern="1200"/>
        </a:p>
      </dsp:txBody>
      <dsp:txXfrm>
        <a:off x="2137702" y="3407872"/>
        <a:ext cx="2981554" cy="2245739"/>
      </dsp:txXfrm>
    </dsp:sp>
    <dsp:sp modelId="{80C87CF0-459B-4BFF-AEB9-71D91B3AAC96}">
      <dsp:nvSpPr>
        <dsp:cNvPr id="0" name=""/>
        <dsp:cNvSpPr/>
      </dsp:nvSpPr>
      <dsp:spPr>
        <a:xfrm>
          <a:off x="5560454" y="3286383"/>
          <a:ext cx="3224532" cy="2488717"/>
        </a:xfrm>
        <a:prstGeom prst="roundRect">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lvl="0" algn="ctr" defTabSz="2844800">
            <a:lnSpc>
              <a:spcPct val="90000"/>
            </a:lnSpc>
            <a:spcBef>
              <a:spcPct val="0"/>
            </a:spcBef>
            <a:spcAft>
              <a:spcPct val="35000"/>
            </a:spcAft>
          </a:pPr>
          <a:endParaRPr lang="zh-TW" altLang="en-US" sz="6400" kern="1200"/>
        </a:p>
      </dsp:txBody>
      <dsp:txXfrm>
        <a:off x="5681943" y="3407872"/>
        <a:ext cx="2981554" cy="2245739"/>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0904AFF5-307B-4BE5-9885-2A5106D7EAC4}" type="datetimeFigureOut">
              <a:rPr lang="zh-TW" altLang="en-US" smtClean="0"/>
              <a:pPr/>
              <a:t>2012/11/24</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C55D252-1652-43D0-B62A-962A4D4B455F}"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4AFF5-307B-4BE5-9885-2A5106D7EAC4}" type="datetimeFigureOut">
              <a:rPr lang="zh-TW" altLang="en-US" smtClean="0"/>
              <a:pPr/>
              <a:t>2012/11/24</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5D252-1652-43D0-B62A-962A4D4B455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dirty="0"/>
          </a:p>
        </p:txBody>
      </p:sp>
      <p:sp>
        <p:nvSpPr>
          <p:cNvPr id="3" name="副標題 2"/>
          <p:cNvSpPr>
            <a:spLocks noGrp="1"/>
          </p:cNvSpPr>
          <p:nvPr>
            <p:ph type="subTitle" idx="1"/>
          </p:nvPr>
        </p:nvSpPr>
        <p:spPr/>
        <p:txBody>
          <a:bodyPr/>
          <a:lstStyle/>
          <a:p>
            <a:endParaRPr lang="zh-TW" altLang="en-US" dirty="0"/>
          </a:p>
        </p:txBody>
      </p:sp>
      <p:sp>
        <p:nvSpPr>
          <p:cNvPr id="4" name="矩形 3"/>
          <p:cNvSpPr/>
          <p:nvPr/>
        </p:nvSpPr>
        <p:spPr>
          <a:xfrm>
            <a:off x="179512" y="188640"/>
            <a:ext cx="792088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教師卓閱工作坊．築夢</a:t>
            </a:r>
            <a:r>
              <a:rPr lang="en-US" altLang="zh-TW"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a:t>
            </a:r>
            <a:endParaRPr lang="zh-TW"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graphicFrame>
        <p:nvGraphicFramePr>
          <p:cNvPr id="6" name="資料庫圖表 5"/>
          <p:cNvGraphicFramePr/>
          <p:nvPr>
            <p:extLst>
              <p:ext uri="{D42A27DB-BD31-4B8C-83A1-F6EECF244321}">
                <p14:modId xmlns:p14="http://schemas.microsoft.com/office/powerpoint/2010/main" val="3339628174"/>
              </p:ext>
            </p:extLst>
          </p:nvPr>
        </p:nvGraphicFramePr>
        <p:xfrm>
          <a:off x="0" y="1412776"/>
          <a:ext cx="9144000" cy="5445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2549609447"/>
              </p:ext>
            </p:extLst>
          </p:nvPr>
        </p:nvGraphicFramePr>
        <p:xfrm>
          <a:off x="467544" y="1340768"/>
          <a:ext cx="817240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179512" y="188640"/>
            <a:ext cx="792088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卓閱．發想</a:t>
            </a:r>
            <a:r>
              <a:rPr lang="en-US" altLang="zh-TW"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a:t>
            </a:r>
            <a:endParaRPr lang="zh-TW"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88640"/>
            <a:ext cx="792088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卓閱．地圖</a:t>
            </a:r>
            <a:r>
              <a:rPr lang="en-US" altLang="zh-TW"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a:t>
            </a:r>
            <a:endParaRPr lang="zh-TW"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pic>
        <p:nvPicPr>
          <p:cNvPr id="15362" name="Picture 2"/>
          <p:cNvPicPr>
            <a:picLocks noChangeAspect="1" noChangeArrowheads="1"/>
          </p:cNvPicPr>
          <p:nvPr/>
        </p:nvPicPr>
        <p:blipFill>
          <a:blip r:embed="rId2" cstate="screen"/>
          <a:srcRect l="6270" t="11438" r="4399" b="6250"/>
          <a:stretch>
            <a:fillRect/>
          </a:stretch>
        </p:blipFill>
        <p:spPr bwMode="auto">
          <a:xfrm>
            <a:off x="251520" y="1060995"/>
            <a:ext cx="8388424" cy="57970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9512" y="188640"/>
            <a:ext cx="7920880"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卓閱．地圖</a:t>
            </a:r>
            <a:r>
              <a:rPr lang="en-US" altLang="zh-TW"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a:t>
            </a:r>
            <a:endParaRPr lang="zh-TW" alt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pic>
        <p:nvPicPr>
          <p:cNvPr id="16386" name="Picture 2"/>
          <p:cNvPicPr>
            <a:picLocks noChangeAspect="1" noChangeArrowheads="1"/>
          </p:cNvPicPr>
          <p:nvPr/>
        </p:nvPicPr>
        <p:blipFill>
          <a:blip r:embed="rId2" cstate="screen"/>
          <a:srcRect l="6270" t="11438" r="4399" b="6250"/>
          <a:stretch>
            <a:fillRect/>
          </a:stretch>
        </p:blipFill>
        <p:spPr bwMode="auto">
          <a:xfrm>
            <a:off x="395536" y="1052736"/>
            <a:ext cx="8136904" cy="5623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內容版面配置區 9"/>
          <p:cNvGraphicFramePr>
            <a:graphicFrameLocks noGrp="1"/>
          </p:cNvGraphicFramePr>
          <p:nvPr>
            <p:ph idx="1"/>
            <p:extLst>
              <p:ext uri="{D42A27DB-BD31-4B8C-83A1-F6EECF244321}">
                <p14:modId xmlns:p14="http://schemas.microsoft.com/office/powerpoint/2010/main" val="2323361686"/>
              </p:ext>
            </p:extLst>
          </p:nvPr>
        </p:nvGraphicFramePr>
        <p:xfrm>
          <a:off x="-1044624" y="332656"/>
          <a:ext cx="1130525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矩形 10"/>
          <p:cNvSpPr/>
          <p:nvPr/>
        </p:nvSpPr>
        <p:spPr>
          <a:xfrm>
            <a:off x="251520" y="0"/>
            <a:ext cx="8496944"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卓閱．</a:t>
            </a:r>
            <a:r>
              <a:rPr lang="en-US" altLang="zh-TW"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101.10.07</a:t>
            </a:r>
            <a:r>
              <a:rPr lang="zh-TW"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教師熱烈討論</a:t>
            </a:r>
            <a:endPar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4048306286"/>
              </p:ext>
            </p:extLst>
          </p:nvPr>
        </p:nvGraphicFramePr>
        <p:xfrm>
          <a:off x="-756592" y="620688"/>
          <a:ext cx="10801200" cy="6381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矩形 4"/>
          <p:cNvSpPr/>
          <p:nvPr/>
        </p:nvSpPr>
        <p:spPr>
          <a:xfrm>
            <a:off x="251520" y="188640"/>
            <a:ext cx="8496944" cy="92333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TW" alt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卓閱．</a:t>
            </a:r>
            <a:r>
              <a:rPr lang="en-US" altLang="zh-TW"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101.10.28</a:t>
            </a:r>
            <a:r>
              <a:rPr lang="zh-TW" alt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rPr>
              <a:t>陳佩瑛教授指導</a:t>
            </a:r>
            <a:endParaRPr lang="zh-TW" alt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TotalTime>
  <Words>455</Words>
  <Application>Microsoft Office PowerPoint</Application>
  <PresentationFormat>如螢幕大小 (4:3)</PresentationFormat>
  <Paragraphs>25</Paragraphs>
  <Slides>6</Slides>
  <Notes>0</Notes>
  <HiddenSlides>0</HiddenSlides>
  <MMClips>0</MMClips>
  <ScaleCrop>false</ScaleCrop>
  <HeadingPairs>
    <vt:vector size="4" baseType="variant">
      <vt:variant>
        <vt:lpstr>佈景主題</vt:lpstr>
      </vt:variant>
      <vt:variant>
        <vt:i4>1</vt:i4>
      </vt:variant>
      <vt:variant>
        <vt:lpstr>投影片標題</vt:lpstr>
      </vt:variant>
      <vt:variant>
        <vt:i4>6</vt:i4>
      </vt:variant>
    </vt:vector>
  </HeadingPairs>
  <TitlesOfParts>
    <vt:vector size="7" baseType="lpstr">
      <vt:lpstr>Office 佈景主題</vt:lpstr>
      <vt:lpstr>PowerPoint 簡報</vt:lpstr>
      <vt:lpstr>PowerPoint 簡報</vt:lpstr>
      <vt:lpstr>PowerPoint 簡報</vt:lpstr>
      <vt:lpstr>PowerPoint 簡報</vt:lpstr>
      <vt:lpstr>PowerPoint 簡報</vt:lpstr>
      <vt:lpstr>PowerPoint 簡報</vt:lpstr>
    </vt:vector>
  </TitlesOfParts>
  <Company>dazhi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dcsh</dc:creator>
  <cp:lastModifiedBy>huigogo</cp:lastModifiedBy>
  <cp:revision>29</cp:revision>
  <dcterms:created xsi:type="dcterms:W3CDTF">2012-09-10T06:10:44Z</dcterms:created>
  <dcterms:modified xsi:type="dcterms:W3CDTF">2012-11-24T05:45:21Z</dcterms:modified>
</cp:coreProperties>
</file>