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0" r:id="rId3"/>
    <p:sldId id="316" r:id="rId4"/>
    <p:sldId id="317" r:id="rId5"/>
    <p:sldId id="311" r:id="rId6"/>
    <p:sldId id="322" r:id="rId7"/>
    <p:sldId id="324" r:id="rId8"/>
    <p:sldId id="325" r:id="rId9"/>
    <p:sldId id="327" r:id="rId10"/>
    <p:sldId id="326" r:id="rId11"/>
    <p:sldId id="336" r:id="rId12"/>
    <p:sldId id="337" r:id="rId13"/>
    <p:sldId id="338" r:id="rId14"/>
    <p:sldId id="328" r:id="rId15"/>
    <p:sldId id="329" r:id="rId16"/>
    <p:sldId id="330" r:id="rId17"/>
    <p:sldId id="332" r:id="rId18"/>
    <p:sldId id="331" r:id="rId19"/>
    <p:sldId id="333" r:id="rId20"/>
    <p:sldId id="334" r:id="rId21"/>
    <p:sldId id="335" r:id="rId22"/>
    <p:sldId id="339" r:id="rId23"/>
    <p:sldId id="318" r:id="rId24"/>
    <p:sldId id="319" r:id="rId25"/>
    <p:sldId id="320" r:id="rId26"/>
    <p:sldId id="321" r:id="rId2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575" autoAdjust="0"/>
  </p:normalViewPr>
  <p:slideViewPr>
    <p:cSldViewPr>
      <p:cViewPr>
        <p:scale>
          <a:sx n="98" d="100"/>
          <a:sy n="98" d="100"/>
        </p:scale>
        <p:origin x="-19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092A-26F4-4B06-A414-0AB449D1A10B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6E26-B703-401A-852F-78D5124966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57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FB31-B2C3-49C1-B483-9DC99FA47419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93F2-D682-46F1-BF78-B9DD4B6746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65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917DA3-7EFA-4E24-A437-064FEC7D81E5}" type="datetimeFigureOut">
              <a:rPr lang="zh-TW" altLang="en-US" smtClean="0"/>
              <a:t>2017/3/10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0CC1E6-6C46-4438-BABD-25825199C7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094879"/>
            <a:ext cx="8712968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臺北市立大直高中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04856" cy="3456384"/>
          </a:xfrm>
        </p:spPr>
        <p:txBody>
          <a:bodyPr>
            <a:normAutofit fontScale="70000" lnSpcReduction="20000"/>
          </a:bodyPr>
          <a:lstStyle/>
          <a:p>
            <a:endParaRPr lang="en-US" altLang="zh-TW" dirty="0" smtClean="0"/>
          </a:p>
          <a:p>
            <a:r>
              <a:rPr lang="en-US" altLang="zh-TW" sz="9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105</a:t>
            </a:r>
            <a:r>
              <a:rPr lang="zh-TW" altLang="en-US" sz="9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學年</a:t>
            </a:r>
            <a:r>
              <a:rPr lang="zh-TW" altLang="en-US" sz="9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度</a:t>
            </a:r>
            <a:endParaRPr lang="en-US" altLang="zh-TW" sz="9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  <a:p>
            <a:r>
              <a:rPr lang="zh-TW" altLang="en-US" sz="9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交通安全委員會議</a:t>
            </a:r>
            <a:endParaRPr lang="en-US" altLang="zh-TW" sz="9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交通安全導護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上放學危險路段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校門口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80831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3923928" y="249289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校門口上放學</a:t>
            </a:r>
            <a:r>
              <a:rPr lang="zh-TW" altLang="en-US" sz="3200" dirty="0" smtClean="0"/>
              <a:t>期間人員</a:t>
            </a:r>
            <a:r>
              <a:rPr lang="zh-TW" altLang="en-US" sz="3200" dirty="0"/>
              <a:t>進出頻繁，</a:t>
            </a:r>
            <a:r>
              <a:rPr lang="zh-TW" altLang="en-US" sz="3200" dirty="0" smtClean="0"/>
              <a:t>少部分</a:t>
            </a:r>
            <a:r>
              <a:rPr lang="zh-TW" altLang="en-US" sz="3200" dirty="0"/>
              <a:t>車輛因公</a:t>
            </a:r>
            <a:r>
              <a:rPr lang="zh-TW" altLang="en-US" sz="3200" dirty="0" smtClean="0"/>
              <a:t>進出，易肇生危</a:t>
            </a:r>
            <a:r>
              <a:rPr lang="zh-TW" altLang="en-US" sz="3200" dirty="0"/>
              <a:t>安事件。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528" y="45811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管制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辦法：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加強上放學期間導護工作，管制車輛於上放學時段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(0700-0740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1700-1730)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不得進出大門。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3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交通安全導護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上放學危險路段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斑馬線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23928" y="2204864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學校右側地下道旁斑馬線</a:t>
            </a:r>
            <a:endParaRPr lang="en-US" altLang="zh-TW" sz="3200" dirty="0" smtClean="0"/>
          </a:p>
          <a:p>
            <a:r>
              <a:rPr lang="zh-TW" altLang="en-US" sz="3200" dirty="0" smtClean="0"/>
              <a:t>於上放學期間車流量大且有右行車通行，大量人員通行易肇生危安事件。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443711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管制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辦法：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規範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學生於上放學期間一律行走地下道，並加強上放學期間週邊區域巡查工作，違規者依校規辦理。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39"/>
            <a:ext cx="2808312" cy="2448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08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交通安全導護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上放學危險路段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大直橋下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23928" y="1916832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大直橋下人行號誌綠燈秒數過短</a:t>
            </a:r>
            <a:r>
              <a:rPr lang="en-US" altLang="zh-TW" sz="3200" dirty="0" smtClean="0"/>
              <a:t>(12</a:t>
            </a:r>
            <a:r>
              <a:rPr lang="zh-TW" altLang="en-US" sz="3200" dirty="0" smtClean="0"/>
              <a:t>秒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，通往學校路段未標示斑馬線，同學常因通過不及闖紅燈，易肇生危安事件。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443711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管制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辦法：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加強上放學期間周邊區域巡查工作，建議延長綠燈秒數並加畫斑馬線，以維學生安全。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2815"/>
            <a:ext cx="2828438" cy="2448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39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5940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交通安全導護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上放學危險路段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家長接送區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23928" y="2052137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家長接送區上放學期間交通頻繁，少部分車輛暫停時間過長、並排停車或占用紅線車道，易造成交通堵塞，肇生維安事件。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443711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管制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辦法：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加強上放學期間校門口導護工作，與家長學生溝通宣導，並建請派出所協助管制，以維安全。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3105"/>
            <a:ext cx="2803624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19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9264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交通安全教育及宣導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學期邀請財團法人創世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基金會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於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下午辦理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通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安全宣導講座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本校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校慶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，已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協調臺北市政府交通大隊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置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攤位辦理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交通安全宣導活動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9264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交通安全教育及宣導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學期邀請財團法人創世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基金會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於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下午辦理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通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安全宣導講座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本校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校慶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，已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協調臺北市政府交通大隊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置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攤位辦理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交通安全宣導活動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5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72327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教育部規劃於</a:t>
            </a:r>
            <a:r>
              <a:rPr lang="en-US" altLang="zh-TW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至本校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實施 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交通安全評鑑，依檢查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表完成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畫及整備作業，內容如下：</a:t>
            </a: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8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124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一、結合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校園週邊愛心服務站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安心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走廊，建立學生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步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行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路線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務處生輔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組。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二、建立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家長接送區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校園危險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路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段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標示牌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相關號誌設施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並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於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上放學期間由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校警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執勤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官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擔任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導護工作，以維學生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全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教官室。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5611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三、完善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交通安全教育網頁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置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，並結合交通安全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相關連結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；另交通安全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相關宣導及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運用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學校網站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跑馬燈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公佈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宣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導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圖書館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組。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四、完善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校內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停車區規劃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交通動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線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、及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各項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防護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設施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，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維人員行走安全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總務處。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3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59965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3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五、設置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交通安全教育走廊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張貼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交通安全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宣導海報、作品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  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料，並於校園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內張貼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告示及小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標語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，強化學生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安全觀念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教官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室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辦理。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六、辦理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標語、壁報及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格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漫畫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等比賽，拍攝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微電影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，並鼓勵學生參與各項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交通安全競賽，為校爭光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務處活動組圖、書館資訊組。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548680"/>
            <a:ext cx="828092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會議程序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、主席致詞</a:t>
            </a:r>
          </a:p>
          <a:p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二、工作報告</a:t>
            </a:r>
          </a:p>
          <a:p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、提案討論</a:t>
            </a:r>
            <a:endParaRPr lang="zh-TW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四、頒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贈顧問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聘書</a:t>
            </a:r>
          </a:p>
          <a:p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五、主席結論</a:t>
            </a:r>
          </a:p>
          <a:p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六、散會</a:t>
            </a:r>
          </a:p>
        </p:txBody>
      </p:sp>
    </p:spTree>
    <p:extLst>
      <p:ext uri="{BB962C8B-B14F-4D97-AF65-F5344CB8AC3E}">
        <p14:creationId xmlns:p14="http://schemas.microsoft.com/office/powerpoint/2010/main" val="23832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4565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七、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邀請創世基金會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辦理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交通安全講座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教官室。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八、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校慶邀請台北市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警察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交通大隊蒞校設置攤位，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施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宣導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教官室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6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9510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本學期工作重點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九、運用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始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休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業式、學校日、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朝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會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各項課程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時機，融合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安全觀念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，實施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輔助教學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，增進家長及學生交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通安全知能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教務處、教官室。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十、配合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導師會議、行政會議及校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務會議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等時機安排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交通安全講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座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，增進學校教職員交通安全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知能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教官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室。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4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8484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上次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會議建議辦理情形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、國防部進駐後，經觀察上班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口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及交通流量增加，不影響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長接送及學生上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放學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不另外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74625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開放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後門供國中部學生通行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二、完成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校門前方家長接送區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告示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牌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、交通號誌及警告牌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設施。</a:t>
            </a: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6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273272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提案討論</a:t>
            </a:r>
            <a:endParaRPr lang="zh-TW" altLang="zh-TW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9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2732727"/>
            <a:ext cx="6192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頒贈顧問聘書</a:t>
            </a:r>
          </a:p>
        </p:txBody>
      </p:sp>
    </p:spTree>
    <p:extLst>
      <p:ext uri="{BB962C8B-B14F-4D97-AF65-F5344CB8AC3E}">
        <p14:creationId xmlns:p14="http://schemas.microsoft.com/office/powerpoint/2010/main" val="33365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273272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主席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zh-TW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6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872" y="273272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散會</a:t>
            </a:r>
            <a:endParaRPr lang="zh-TW" altLang="zh-TW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273272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主席致詞</a:t>
            </a:r>
            <a:endParaRPr lang="zh-TW" altLang="zh-TW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3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2732727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工作報告</a:t>
            </a:r>
            <a:endParaRPr lang="zh-TW" altLang="zh-TW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11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587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交通安全業務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上放學汽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車接送區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916832"/>
            <a:ext cx="6300700" cy="4366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圓角矩形圖說文字 1"/>
          <p:cNvSpPr/>
          <p:nvPr/>
        </p:nvSpPr>
        <p:spPr>
          <a:xfrm>
            <a:off x="539552" y="1916832"/>
            <a:ext cx="1080120" cy="4366364"/>
          </a:xfrm>
          <a:prstGeom prst="wedgeRoundRectCallout">
            <a:avLst>
              <a:gd name="adj1" fmla="val 251936"/>
              <a:gd name="adj2" fmla="val 256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校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門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口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右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側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黃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線</a:t>
            </a:r>
            <a:endParaRPr lang="en-US" altLang="zh-TW" sz="3200" dirty="0" smtClean="0"/>
          </a:p>
          <a:p>
            <a:pPr algn="ctr"/>
            <a:r>
              <a:rPr lang="zh-TW" altLang="en-US" sz="3200" dirty="0" smtClean="0"/>
              <a:t>區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959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交通安全業務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事項</a:t>
            </a:r>
            <a:endParaRPr lang="zh-TW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家長於接送區接送學生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</a:t>
            </a:r>
            <a:endParaRPr lang="en-US" altLang="zh-TW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期</a:t>
            </a:r>
            <a:r>
              <a:rPr lang="zh-TW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占用車位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，以避免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造成交通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壅塞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鼓勵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學生多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眾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交通工具</a:t>
            </a:r>
            <a:endParaRPr lang="en-US" altLang="zh-TW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公車、捷運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步行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放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2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交通安全業務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本學期學生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上放學通車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情形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經調查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高中部學生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上放學以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搭乘公車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捷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運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較多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68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%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走路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次之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%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家長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接送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12%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再次之。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部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上學以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接送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42%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最多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搭乘公車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、捷運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次之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33%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走路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再次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之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25%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備註：國中生放學則為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走路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47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、公車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捷運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37%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、家長接送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16%)</a:t>
            </a:r>
          </a:p>
          <a:p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5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5556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交通安全業務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上放學步行安全路線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4809"/>
            <a:ext cx="7704856" cy="488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115616" y="2420888"/>
            <a:ext cx="1728192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愛心服務站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6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04664"/>
            <a:ext cx="8928992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交通安全導護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上放學危險路段分析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80831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1"/>
            <a:ext cx="2808312" cy="2448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49080"/>
            <a:ext cx="2803624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79"/>
            <a:ext cx="2828438" cy="2448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2969240" y="2348881"/>
            <a:ext cx="738664" cy="1512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/>
              <a:t>校門口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45704" y="2276872"/>
            <a:ext cx="738664" cy="1512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/>
              <a:t>斑馬線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211960" y="4509120"/>
            <a:ext cx="615553" cy="21242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/>
              <a:t>家長接送區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172400" y="4424741"/>
            <a:ext cx="738664" cy="21006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/>
              <a:t>大直橋下</a:t>
            </a:r>
          </a:p>
        </p:txBody>
      </p:sp>
    </p:spTree>
    <p:extLst>
      <p:ext uri="{BB962C8B-B14F-4D97-AF65-F5344CB8AC3E}">
        <p14:creationId xmlns:p14="http://schemas.microsoft.com/office/powerpoint/2010/main" val="29613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2083</TotalTime>
  <Words>1150</Words>
  <Application>Microsoft Office PowerPoint</Application>
  <PresentationFormat>如螢幕大小 (4:3)</PresentationFormat>
  <Paragraphs>199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波形</vt:lpstr>
      <vt:lpstr>臺北市立大直高中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306</cp:revision>
  <cp:lastPrinted>2015-09-24T01:06:19Z</cp:lastPrinted>
  <dcterms:created xsi:type="dcterms:W3CDTF">2012-09-06T04:59:04Z</dcterms:created>
  <dcterms:modified xsi:type="dcterms:W3CDTF">2017-03-10T01:37:31Z</dcterms:modified>
</cp:coreProperties>
</file>